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  <a:srgbClr val="649BD5"/>
    <a:srgbClr val="F3E638"/>
    <a:srgbClr val="FFFAB7"/>
    <a:srgbClr val="E89299"/>
    <a:srgbClr val="76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88810"/>
  </p:normalViewPr>
  <p:slideViewPr>
    <p:cSldViewPr snapToGrid="0" snapToObjects="1">
      <p:cViewPr>
        <p:scale>
          <a:sx n="80" d="100"/>
          <a:sy n="80" d="100"/>
        </p:scale>
        <p:origin x="1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237D-3AD3-7745-8331-6D3508CEABBC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526D2-EE16-644F-8A8E-BBFBEEBF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Height:</a:t>
            </a:r>
            <a:r>
              <a:rPr lang="en-US" baseline="0" dirty="0" smtClean="0"/>
              <a:t> 0.29</a:t>
            </a:r>
          </a:p>
          <a:p>
            <a:r>
              <a:rPr lang="en-US" smtClean="0"/>
              <a:t>Width: 0.58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6D2-EE16-644F-8A8E-BBFBEEBFC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4BEB-B380-1F43-A357-3F7C3D9FD696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29B3-7B0D-A942-B847-E2BA42FF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4" Type="http://schemas.openxmlformats.org/officeDocument/2006/relationships/image" Target="../media/image74.gif"/><Relationship Id="rId5" Type="http://schemas.openxmlformats.org/officeDocument/2006/relationships/image" Target="../media/image75.gif"/><Relationship Id="rId6" Type="http://schemas.openxmlformats.org/officeDocument/2006/relationships/image" Target="../media/image76.jp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image" Target="../media/image43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28" Type="http://schemas.openxmlformats.org/officeDocument/2006/relationships/image" Target="../media/image46.png"/><Relationship Id="rId29" Type="http://schemas.openxmlformats.org/officeDocument/2006/relationships/image" Target="../media/image47.png"/><Relationship Id="rId30" Type="http://schemas.openxmlformats.org/officeDocument/2006/relationships/image" Target="../media/image48.png"/><Relationship Id="rId31" Type="http://schemas.openxmlformats.org/officeDocument/2006/relationships/image" Target="../media/image4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5" y="1392702"/>
            <a:ext cx="618978" cy="618978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2171700"/>
            <a:ext cx="1235118" cy="1204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3" y="4087837"/>
            <a:ext cx="2398916" cy="11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6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826544"/>
            <a:ext cx="11087100" cy="2387600"/>
          </a:xfrm>
        </p:spPr>
      </p:pic>
    </p:spTree>
    <p:extLst>
      <p:ext uri="{BB962C8B-B14F-4D97-AF65-F5344CB8AC3E}">
        <p14:creationId xmlns:p14="http://schemas.microsoft.com/office/powerpoint/2010/main" val="119041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6" y="1478557"/>
            <a:ext cx="1399032" cy="54864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08" y="191086"/>
            <a:ext cx="1399032" cy="54864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20" y="-64294"/>
            <a:ext cx="1399032" cy="54864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89" y="446465"/>
            <a:ext cx="1399032" cy="54864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10" y="168474"/>
            <a:ext cx="1399032" cy="54864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10" y="-499387"/>
            <a:ext cx="1399032" cy="54864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68" y="53141"/>
            <a:ext cx="1399032" cy="54864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179329"/>
            <a:ext cx="1399032" cy="54864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86" y="66278"/>
            <a:ext cx="1399032" cy="5486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67" y="1204237"/>
            <a:ext cx="1399032" cy="54864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85" y="626745"/>
            <a:ext cx="1399032" cy="54864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153875"/>
            <a:ext cx="1399032" cy="54864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84" y="352425"/>
            <a:ext cx="1399032" cy="54864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6"/>
          <a:stretch/>
        </p:blipFill>
        <p:spPr>
          <a:xfrm>
            <a:off x="4696968" y="484346"/>
            <a:ext cx="1399032" cy="54356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85" y="753586"/>
            <a:ext cx="1399032" cy="548640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" y="753586"/>
            <a:ext cx="1399032" cy="54864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8" y="2816200"/>
            <a:ext cx="475488" cy="274320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0" y="4767430"/>
            <a:ext cx="475488" cy="274320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98" y="4539774"/>
            <a:ext cx="475488" cy="27432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85" y="3447574"/>
            <a:ext cx="47548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3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88" y="1980470"/>
            <a:ext cx="2036064" cy="1389888"/>
          </a:xfrm>
        </p:spPr>
      </p:pic>
      <p:sp>
        <p:nvSpPr>
          <p:cNvPr id="5" name="Rectangle 4"/>
          <p:cNvSpPr/>
          <p:nvPr/>
        </p:nvSpPr>
        <p:spPr>
          <a:xfrm>
            <a:off x="5288280" y="2514600"/>
            <a:ext cx="2039112" cy="1389888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1" y="2605853"/>
            <a:ext cx="1501942" cy="1501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92" y="648655"/>
            <a:ext cx="1499616" cy="1499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26" y="5167312"/>
            <a:ext cx="1499616" cy="149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6" y="3429000"/>
            <a:ext cx="1499616" cy="1499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6" y="1106237"/>
            <a:ext cx="1499616" cy="1499616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16315" r="17053" b="16210"/>
          <a:stretch/>
        </p:blipFill>
        <p:spPr>
          <a:xfrm>
            <a:off x="609598" y="2149642"/>
            <a:ext cx="1499616" cy="14996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75114" y="2288075"/>
            <a:ext cx="1499616" cy="1499616"/>
          </a:xfrm>
          <a:prstGeom prst="rect">
            <a:avLst/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81" y="1690688"/>
            <a:ext cx="1765300" cy="1663700"/>
          </a:xfrm>
        </p:spPr>
      </p:pic>
    </p:spTree>
    <p:extLst>
      <p:ext uri="{BB962C8B-B14F-4D97-AF65-F5344CB8AC3E}">
        <p14:creationId xmlns:p14="http://schemas.microsoft.com/office/powerpoint/2010/main" val="17411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4686299"/>
            <a:ext cx="12936025" cy="2918851"/>
          </a:xfrm>
        </p:spPr>
      </p:pic>
    </p:spTree>
    <p:extLst>
      <p:ext uri="{BB962C8B-B14F-4D97-AF65-F5344CB8AC3E}">
        <p14:creationId xmlns:p14="http://schemas.microsoft.com/office/powerpoint/2010/main" val="198273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6850"/>
            <a:ext cx="10515600" cy="336115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"/>
          <a:stretch/>
        </p:blipFill>
        <p:spPr>
          <a:xfrm>
            <a:off x="10396024" y="3496850"/>
            <a:ext cx="10302239" cy="33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87" y="808742"/>
            <a:ext cx="8779413" cy="21009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79170"/>
            <a:ext cx="11125200" cy="35560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7"/>
          <a:stretch/>
        </p:blipFill>
        <p:spPr>
          <a:xfrm>
            <a:off x="630115" y="808742"/>
            <a:ext cx="2990557" cy="21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3055144"/>
            <a:ext cx="10375900" cy="1892300"/>
          </a:xfrm>
        </p:spPr>
      </p:pic>
    </p:spTree>
    <p:extLst>
      <p:ext uri="{BB962C8B-B14F-4D97-AF65-F5344CB8AC3E}">
        <p14:creationId xmlns:p14="http://schemas.microsoft.com/office/powerpoint/2010/main" val="1292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65" y="2374316"/>
            <a:ext cx="804983" cy="8049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8" y="2777501"/>
            <a:ext cx="803595" cy="803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70" y="3866050"/>
            <a:ext cx="801859" cy="801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83" y="2904197"/>
            <a:ext cx="813720" cy="813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67" y="3232582"/>
            <a:ext cx="41909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14" y="3717916"/>
            <a:ext cx="2118003" cy="797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43" y="3885228"/>
            <a:ext cx="3009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6" y="2877101"/>
            <a:ext cx="1463680" cy="611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76" y="2173067"/>
            <a:ext cx="1448386" cy="5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337" y="46551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6565" y="2225833"/>
            <a:ext cx="475488" cy="274320"/>
          </a:xfrm>
          <a:prstGeom prst="rect">
            <a:avLst/>
          </a:prstGeom>
          <a:solidFill>
            <a:srgbClr val="E89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9299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3379" r="6773" b="-739"/>
          <a:stretch/>
        </p:blipFill>
        <p:spPr>
          <a:xfrm>
            <a:off x="3573194" y="2110154"/>
            <a:ext cx="534572" cy="2672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1120" y="5113193"/>
            <a:ext cx="502920" cy="274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69161" y="4210638"/>
            <a:ext cx="50292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3840480" y="2498923"/>
            <a:ext cx="201168" cy="20116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6565" y="2819230"/>
            <a:ext cx="475488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81177" y="3288148"/>
            <a:ext cx="475488" cy="274320"/>
          </a:xfrm>
          <a:prstGeom prst="rect">
            <a:avLst/>
          </a:prstGeom>
          <a:solidFill>
            <a:srgbClr val="FFF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8921" y="3744385"/>
            <a:ext cx="47548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052114" y="1760946"/>
            <a:ext cx="4754880" cy="2743200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27" name="Picture 2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02" y="2243797"/>
            <a:ext cx="1932233" cy="179914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8058395" y="1816623"/>
            <a:ext cx="2685236" cy="2679845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72" y="4470252"/>
            <a:ext cx="475488" cy="2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89" y="5520011"/>
            <a:ext cx="436527" cy="2518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08" y="6223887"/>
            <a:ext cx="475488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48" y="4793658"/>
            <a:ext cx="475488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89" y="4047557"/>
            <a:ext cx="475488" cy="274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" y="6490655"/>
            <a:ext cx="478465" cy="274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2" y="6498207"/>
            <a:ext cx="475488" cy="2770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" y="6498207"/>
            <a:ext cx="476119" cy="27432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" y="6483103"/>
            <a:ext cx="475488" cy="274320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64" y="5529018"/>
            <a:ext cx="436527" cy="251843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72" y="5529018"/>
            <a:ext cx="436527" cy="251843"/>
          </a:xfrm>
          <a:prstGeom prst="rect">
            <a:avLst/>
          </a:prstGeom>
        </p:spPr>
      </p:pic>
      <p:pic>
        <p:nvPicPr>
          <p:cNvPr id="20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2245999"/>
            <a:ext cx="1399032" cy="5486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64" y="6223887"/>
            <a:ext cx="475488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62" y="6223887"/>
            <a:ext cx="475488" cy="27432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3" y="334603"/>
            <a:ext cx="1399032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64" y="4793658"/>
            <a:ext cx="475488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11" y="4821803"/>
            <a:ext cx="475488" cy="274320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6" y="3127680"/>
            <a:ext cx="1399032" cy="5486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43" y="4076312"/>
            <a:ext cx="475488" cy="2743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91" y="4104457"/>
            <a:ext cx="475488" cy="274320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2" y="1256519"/>
            <a:ext cx="1399032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15" y="2408540"/>
            <a:ext cx="284924" cy="284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09" y="4097471"/>
            <a:ext cx="291437" cy="2914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97" y="4783943"/>
            <a:ext cx="284035" cy="28403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74" y="5508056"/>
            <a:ext cx="284035" cy="28403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10" y="6214172"/>
            <a:ext cx="284035" cy="284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39" y="5537814"/>
            <a:ext cx="267003" cy="2649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47" y="6233227"/>
            <a:ext cx="267003" cy="2649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08" y="5516672"/>
            <a:ext cx="282516" cy="2825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64" y="6209189"/>
            <a:ext cx="282516" cy="2825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34" y="2415409"/>
            <a:ext cx="284924" cy="2849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1" y="2408540"/>
            <a:ext cx="284924" cy="2849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1" y="2415409"/>
            <a:ext cx="284924" cy="2849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91" y="1269426"/>
            <a:ext cx="475488" cy="2698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520" y="932638"/>
            <a:ext cx="475488" cy="26806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45" y="288564"/>
            <a:ext cx="475488" cy="26806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68" y="412925"/>
            <a:ext cx="472086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159" y="1906690"/>
            <a:ext cx="475488" cy="26944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05" y="2472562"/>
            <a:ext cx="475488" cy="2698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520" y="1456771"/>
            <a:ext cx="475488" cy="2662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264" y="406912"/>
            <a:ext cx="477640" cy="38441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22" y="448725"/>
            <a:ext cx="475488" cy="27765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15" y="793810"/>
            <a:ext cx="473202" cy="27432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24" y="485680"/>
            <a:ext cx="472247" cy="27432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41" y="372910"/>
            <a:ext cx="475488" cy="26875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60" y="728413"/>
            <a:ext cx="475488" cy="26944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44" y="791330"/>
            <a:ext cx="472086" cy="2743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17" y="1201007"/>
            <a:ext cx="472086" cy="27432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85" y="1269426"/>
            <a:ext cx="472086" cy="27432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15" y="2707593"/>
            <a:ext cx="1399032" cy="54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08027" y="2607497"/>
            <a:ext cx="191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HOME</a:t>
            </a:r>
            <a:endParaRPr lang="en-US" sz="2400" b="1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29" y="3247243"/>
            <a:ext cx="1399032" cy="548640"/>
          </a:xfrm>
          <a:prstGeom prst="rect">
            <a:avLst/>
          </a:prstGeom>
        </p:spPr>
      </p:pic>
      <p:pic>
        <p:nvPicPr>
          <p:cNvPr id="61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52" y="2237020"/>
            <a:ext cx="1399032" cy="5486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23" y="2377857"/>
            <a:ext cx="284924" cy="28492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85" y="2368878"/>
            <a:ext cx="284924" cy="28492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52" y="2378070"/>
            <a:ext cx="284924" cy="284924"/>
          </a:xfrm>
          <a:prstGeom prst="rect">
            <a:avLst/>
          </a:prstGeom>
        </p:spPr>
      </p:pic>
      <p:pic>
        <p:nvPicPr>
          <p:cNvPr id="6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29" y="2244504"/>
            <a:ext cx="1399032" cy="54864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93" y="2368878"/>
            <a:ext cx="284924" cy="28492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52" y="2369359"/>
            <a:ext cx="284924" cy="284924"/>
          </a:xfrm>
          <a:prstGeom prst="rect">
            <a:avLst/>
          </a:prstGeom>
        </p:spPr>
      </p:pic>
      <p:pic>
        <p:nvPicPr>
          <p:cNvPr id="68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30" y="2267168"/>
            <a:ext cx="1399032" cy="5486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3" y="3225442"/>
            <a:ext cx="267003" cy="26498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93" y="3225442"/>
            <a:ext cx="267003" cy="2649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58" y="3225442"/>
            <a:ext cx="267003" cy="26498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93" y="3230948"/>
            <a:ext cx="267003" cy="264980"/>
          </a:xfrm>
          <a:prstGeom prst="rect">
            <a:avLst/>
          </a:prstGeom>
        </p:spPr>
      </p:pic>
      <p:pic>
        <p:nvPicPr>
          <p:cNvPr id="74" name="Picture 7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77" y="3138039"/>
            <a:ext cx="1399032" cy="548640"/>
          </a:xfrm>
          <a:prstGeom prst="rect">
            <a:avLst/>
          </a:prstGeom>
        </p:spPr>
      </p:pic>
      <p:pic>
        <p:nvPicPr>
          <p:cNvPr id="75" name="Picture 7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98" y="3091374"/>
            <a:ext cx="1399032" cy="548640"/>
          </a:xfrm>
          <a:prstGeom prst="rect">
            <a:avLst/>
          </a:prstGeom>
        </p:spPr>
      </p:pic>
      <p:pic>
        <p:nvPicPr>
          <p:cNvPr id="76" name="Picture 7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35" y="3026678"/>
            <a:ext cx="1399032" cy="54864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73" y="3280056"/>
            <a:ext cx="267003" cy="26498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90" y="3280056"/>
            <a:ext cx="267003" cy="26498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4" y="3280851"/>
            <a:ext cx="267003" cy="2649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91" y="3233204"/>
            <a:ext cx="267003" cy="26498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81" y="3248038"/>
            <a:ext cx="267003" cy="26498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48" y="3199701"/>
            <a:ext cx="267003" cy="264980"/>
          </a:xfrm>
          <a:prstGeom prst="rect">
            <a:avLst/>
          </a:prstGeom>
        </p:spPr>
      </p:pic>
      <p:pic>
        <p:nvPicPr>
          <p:cNvPr id="83" name="Picture 8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11" y="1233621"/>
            <a:ext cx="1399032" cy="548640"/>
          </a:xfrm>
          <a:prstGeom prst="rect">
            <a:avLst/>
          </a:prstGeom>
        </p:spPr>
      </p:pic>
      <p:pic>
        <p:nvPicPr>
          <p:cNvPr id="84" name="Picture 8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92" y="1247059"/>
            <a:ext cx="1399032" cy="548640"/>
          </a:xfrm>
          <a:prstGeom prst="rect">
            <a:avLst/>
          </a:prstGeom>
        </p:spPr>
      </p:pic>
      <p:pic>
        <p:nvPicPr>
          <p:cNvPr id="85" name="Picture 8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25" y="1264977"/>
            <a:ext cx="1399032" cy="548640"/>
          </a:xfrm>
          <a:prstGeom prst="rect">
            <a:avLst/>
          </a:prstGeom>
        </p:spPr>
      </p:pic>
      <p:pic>
        <p:nvPicPr>
          <p:cNvPr id="86" name="Picture 8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83" y="360234"/>
            <a:ext cx="1399032" cy="548640"/>
          </a:xfrm>
          <a:prstGeom prst="rect">
            <a:avLst/>
          </a:prstGeom>
        </p:spPr>
      </p:pic>
      <p:pic>
        <p:nvPicPr>
          <p:cNvPr id="87" name="Picture 8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39" y="345767"/>
            <a:ext cx="1399032" cy="548640"/>
          </a:xfrm>
          <a:prstGeom prst="rect">
            <a:avLst/>
          </a:prstGeom>
        </p:spPr>
      </p:pic>
      <p:pic>
        <p:nvPicPr>
          <p:cNvPr id="88" name="Picture 8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247" y="377478"/>
            <a:ext cx="1399032" cy="54864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72" y="1379361"/>
            <a:ext cx="284035" cy="2840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27" y="1379361"/>
            <a:ext cx="284035" cy="284035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47" y="1379361"/>
            <a:ext cx="284035" cy="28403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08" y="1382582"/>
            <a:ext cx="284035" cy="28403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5" y="1382582"/>
            <a:ext cx="284035" cy="28403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06" y="1379585"/>
            <a:ext cx="284035" cy="28403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71" y="1382582"/>
            <a:ext cx="284035" cy="28403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97" y="1365923"/>
            <a:ext cx="284035" cy="28403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37" y="1365923"/>
            <a:ext cx="284035" cy="28403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64" y="1397279"/>
            <a:ext cx="284035" cy="28403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3" y="443676"/>
            <a:ext cx="282516" cy="28251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" y="443676"/>
            <a:ext cx="282516" cy="28251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61" y="443486"/>
            <a:ext cx="282516" cy="2825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45" y="443486"/>
            <a:ext cx="282516" cy="28251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36" y="459573"/>
            <a:ext cx="282516" cy="282516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2" y="459573"/>
            <a:ext cx="282516" cy="28251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54" y="457680"/>
            <a:ext cx="282516" cy="28251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14" y="491748"/>
            <a:ext cx="282516" cy="28251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65" y="491748"/>
            <a:ext cx="282516" cy="28251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81" y="528910"/>
            <a:ext cx="282516" cy="28251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13" y="4179859"/>
            <a:ext cx="475488" cy="27432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262" y="4773259"/>
            <a:ext cx="475488" cy="27432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01" y="5355518"/>
            <a:ext cx="475488" cy="27432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01" y="5934869"/>
            <a:ext cx="475488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27" y="4179859"/>
            <a:ext cx="284035" cy="2840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96" y="4354072"/>
            <a:ext cx="267003" cy="2649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F3E63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75" y="4773259"/>
            <a:ext cx="267003" cy="2649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57" y="5342262"/>
            <a:ext cx="282516" cy="28251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57" y="5924265"/>
            <a:ext cx="284924" cy="2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10672</TotalTime>
  <Words>8</Words>
  <Application>Microsoft Macintosh PowerPoint</Application>
  <PresentationFormat>Widescreen</PresentationFormat>
  <Paragraphs>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D'Alessandro</dc:creator>
  <cp:lastModifiedBy>Isabel D'Alessandro</cp:lastModifiedBy>
  <cp:revision>43</cp:revision>
  <dcterms:created xsi:type="dcterms:W3CDTF">2016-04-22T21:05:25Z</dcterms:created>
  <dcterms:modified xsi:type="dcterms:W3CDTF">2016-05-11T00:23:52Z</dcterms:modified>
</cp:coreProperties>
</file>