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  <a:srgbClr val="76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4BEB-B380-1F43-A357-3F7C3D9FD696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5" y="1392702"/>
            <a:ext cx="618978" cy="618978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2171700"/>
            <a:ext cx="1235118" cy="1204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3" y="4087837"/>
            <a:ext cx="2398916" cy="11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32" y="3668151"/>
            <a:ext cx="12936025" cy="4203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44" y="414440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6850"/>
            <a:ext cx="10515600" cy="336115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/>
          <a:stretch/>
        </p:blipFill>
        <p:spPr>
          <a:xfrm>
            <a:off x="10396024" y="3496850"/>
            <a:ext cx="10302239" cy="33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87" y="808742"/>
            <a:ext cx="8779413" cy="21009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79170"/>
            <a:ext cx="11125200" cy="3556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7"/>
          <a:stretch/>
        </p:blipFill>
        <p:spPr>
          <a:xfrm>
            <a:off x="630115" y="808742"/>
            <a:ext cx="2990557" cy="21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055144"/>
            <a:ext cx="10375900" cy="1892300"/>
          </a:xfrm>
        </p:spPr>
      </p:pic>
    </p:spTree>
    <p:extLst>
      <p:ext uri="{BB962C8B-B14F-4D97-AF65-F5344CB8AC3E}">
        <p14:creationId xmlns:p14="http://schemas.microsoft.com/office/powerpoint/2010/main" val="1292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65" y="2374316"/>
            <a:ext cx="804983" cy="8049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8" y="2777501"/>
            <a:ext cx="803595" cy="80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70" y="3866050"/>
            <a:ext cx="801859" cy="801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83" y="2904197"/>
            <a:ext cx="813720" cy="813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7" y="3232582"/>
            <a:ext cx="41909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14" y="3717917"/>
            <a:ext cx="1408420" cy="5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6" y="2877101"/>
            <a:ext cx="1463680" cy="611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6" y="2173067"/>
            <a:ext cx="1448386" cy="5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700997"/>
            <a:ext cx="906194" cy="7877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956603" y="2764301"/>
            <a:ext cx="714522" cy="661182"/>
          </a:xfrm>
          <a:prstGeom prst="donut">
            <a:avLst>
              <a:gd name="adj" fmla="val 5804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45"/>
          <a:stretch/>
        </p:blipFill>
        <p:spPr>
          <a:xfrm>
            <a:off x="4565553" y="3495822"/>
            <a:ext cx="4084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D'Alessandro</dc:creator>
  <cp:lastModifiedBy>Isabel D'Alessandro</cp:lastModifiedBy>
  <cp:revision>15</cp:revision>
  <dcterms:created xsi:type="dcterms:W3CDTF">2016-04-22T21:05:25Z</dcterms:created>
  <dcterms:modified xsi:type="dcterms:W3CDTF">2016-05-04T13:50:24Z</dcterms:modified>
</cp:coreProperties>
</file>