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59" r:id="rId4"/>
    <p:sldId id="260" r:id="rId5"/>
  </p:sldIdLst>
  <p:sldSz cx="13716000" cy="13716000"/>
  <p:notesSz cx="6858000" cy="9144000"/>
  <p:defaultTextStyle>
    <a:defPPr>
      <a:defRPr lang="en-US"/>
    </a:defPPr>
    <a:lvl1pPr marL="0" algn="l" defTabSz="182866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35" algn="l" defTabSz="182866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68" algn="l" defTabSz="182866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03" algn="l" defTabSz="182866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36" algn="l" defTabSz="182866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671" algn="l" defTabSz="182866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04" algn="l" defTabSz="182866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339" algn="l" defTabSz="182866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672" algn="l" defTabSz="182866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494"/>
  </p:normalViewPr>
  <p:slideViewPr>
    <p:cSldViewPr snapToGrid="0" snapToObjects="1">
      <p:cViewPr varScale="1">
        <p:scale>
          <a:sx n="45" d="100"/>
          <a:sy n="45" d="100"/>
        </p:scale>
        <p:origin x="21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3A2C-5FD1-7646-9334-029991768BF6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08-F837-F44A-B3D0-01F15F5B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3A2C-5FD1-7646-9334-029991768BF6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08-F837-F44A-B3D0-01F15F5B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3A2C-5FD1-7646-9334-029991768BF6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08-F837-F44A-B3D0-01F15F5B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0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3A2C-5FD1-7646-9334-029991768BF6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08-F837-F44A-B3D0-01F15F5B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7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3A2C-5FD1-7646-9334-029991768BF6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08-F837-F44A-B3D0-01F15F5B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6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3A2C-5FD1-7646-9334-029991768BF6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08-F837-F44A-B3D0-01F15F5B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3A2C-5FD1-7646-9334-029991768BF6}" type="datetimeFigureOut">
              <a:rPr lang="en-US" smtClean="0"/>
              <a:t>4/24/16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08-F837-F44A-B3D0-01F15F5B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3A2C-5FD1-7646-9334-029991768BF6}" type="datetimeFigureOut">
              <a:rPr lang="en-US" smtClean="0"/>
              <a:t>4/24/16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08-F837-F44A-B3D0-01F15F5B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1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3A2C-5FD1-7646-9334-029991768BF6}" type="datetimeFigureOut">
              <a:rPr lang="en-US" smtClean="0"/>
              <a:t>4/24/16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08-F837-F44A-B3D0-01F15F5B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8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3A2C-5FD1-7646-9334-029991768BF6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08-F837-F44A-B3D0-01F15F5B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7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3A2C-5FD1-7646-9334-029991768BF6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D008-F837-F44A-B3D0-01F15F5B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1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03A2C-5FD1-7646-9334-029991768BF6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AD008-F837-F44A-B3D0-01F15F5B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5400000">
            <a:off x="-126609" y="89050"/>
            <a:ext cx="9706714" cy="9453500"/>
          </a:xfrm>
          <a:prstGeom prst="rtTriangle">
            <a:avLst/>
          </a:prstGeom>
          <a:gradFill flip="none" rotWithShape="1">
            <a:gsLst>
              <a:gs pos="56000">
                <a:srgbClr val="00B0F0"/>
              </a:gs>
              <a:gs pos="55000">
                <a:srgbClr val="00B0F0"/>
              </a:gs>
              <a:gs pos="54001">
                <a:srgbClr val="08B2F0"/>
              </a:gs>
              <a:gs pos="16000">
                <a:schemeClr val="accent1">
                  <a:lumMod val="45000"/>
                  <a:lumOff val="5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28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7" name="Right Triangle 6"/>
          <p:cNvSpPr/>
          <p:nvPr/>
        </p:nvSpPr>
        <p:spPr>
          <a:xfrm>
            <a:off x="-4" y="5739617"/>
            <a:ext cx="10213148" cy="7976382"/>
          </a:xfrm>
          <a:prstGeom prst="rtTriangle">
            <a:avLst/>
          </a:prstGeom>
          <a:gradFill flip="none" rotWithShape="1">
            <a:gsLst>
              <a:gs pos="0">
                <a:srgbClr val="FF0000"/>
              </a:gs>
              <a:gs pos="5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6" name="Right Triangle 5"/>
          <p:cNvSpPr/>
          <p:nvPr/>
        </p:nvSpPr>
        <p:spPr>
          <a:xfrm rot="10800000">
            <a:off x="4360985" y="-2"/>
            <a:ext cx="9355016" cy="9291715"/>
          </a:xfrm>
          <a:prstGeom prst="rtTriangle">
            <a:avLst/>
          </a:prstGeom>
          <a:gradFill flip="none" rotWithShape="1">
            <a:gsLst>
              <a:gs pos="1000">
                <a:srgbClr val="92D050"/>
              </a:gs>
              <a:gs pos="58000">
                <a:schemeClr val="accent1">
                  <a:tint val="44500"/>
                  <a:satMod val="160000"/>
                </a:schemeClr>
              </a:gs>
              <a:gs pos="94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8" name="Right Triangle 7"/>
          <p:cNvSpPr/>
          <p:nvPr/>
        </p:nvSpPr>
        <p:spPr>
          <a:xfrm rot="16200000">
            <a:off x="4867421" y="4867420"/>
            <a:ext cx="9467558" cy="8229600"/>
          </a:xfrm>
          <a:prstGeom prst="rtTriangle">
            <a:avLst/>
          </a:prstGeom>
          <a:gradFill flip="none" rotWithShape="1">
            <a:gsLst>
              <a:gs pos="58000">
                <a:srgbClr val="FFFF00"/>
              </a:gs>
              <a:gs pos="27000">
                <a:schemeClr val="accent1">
                  <a:tint val="44500"/>
                  <a:satMod val="160000"/>
                </a:schemeClr>
              </a:gs>
              <a:gs pos="88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9" name="Rounded Rectangle 8"/>
          <p:cNvSpPr/>
          <p:nvPr/>
        </p:nvSpPr>
        <p:spPr>
          <a:xfrm rot="2623471">
            <a:off x="4644036" y="4672428"/>
            <a:ext cx="4676888" cy="4458202"/>
          </a:xfrm>
          <a:prstGeom prst="round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15" name="Oval 14"/>
          <p:cNvSpPr/>
          <p:nvPr/>
        </p:nvSpPr>
        <p:spPr>
          <a:xfrm>
            <a:off x="4663442" y="4681028"/>
            <a:ext cx="4494629" cy="4269541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lumMod val="60000"/>
                  <a:lumOff val="40000"/>
                </a:schemeClr>
              </a:gs>
              <a:gs pos="25000">
                <a:schemeClr val="accent1">
                  <a:tint val="44500"/>
                  <a:satMod val="160000"/>
                </a:schemeClr>
              </a:gs>
              <a:gs pos="13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0"/>
          </a:effectLst>
          <a:scene3d>
            <a:camera prst="orthographicFront"/>
            <a:lightRig rig="glow" dir="t"/>
          </a:scene3d>
          <a:sp3d extrusionH="76200" contourW="12700" prstMaterial="clear">
            <a:bevelT w="165100" prst="coolSlant"/>
            <a:extrusionClr>
              <a:schemeClr val="tx1">
                <a:lumMod val="65000"/>
                <a:lumOff val="35000"/>
              </a:schemeClr>
            </a:extrusionClr>
            <a:contourClr>
              <a:schemeClr val="tx1">
                <a:lumMod val="95000"/>
                <a:lumOff val="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16" name="Moon 15"/>
          <p:cNvSpPr/>
          <p:nvPr/>
        </p:nvSpPr>
        <p:spPr>
          <a:xfrm rot="8342159">
            <a:off x="7966580" y="5250138"/>
            <a:ext cx="290272" cy="994385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077" y="5312848"/>
            <a:ext cx="3177359" cy="317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2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 rot="5400000">
            <a:off x="-126609" y="126609"/>
            <a:ext cx="9706714" cy="94535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7" name="Right Triangle 6"/>
          <p:cNvSpPr/>
          <p:nvPr/>
        </p:nvSpPr>
        <p:spPr>
          <a:xfrm>
            <a:off x="-4" y="5739617"/>
            <a:ext cx="10213148" cy="7976382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6" name="Right Triangle 5"/>
          <p:cNvSpPr/>
          <p:nvPr/>
        </p:nvSpPr>
        <p:spPr>
          <a:xfrm rot="10800000">
            <a:off x="4360985" y="-2"/>
            <a:ext cx="9355016" cy="9291715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8" name="Right Triangle 7"/>
          <p:cNvSpPr/>
          <p:nvPr/>
        </p:nvSpPr>
        <p:spPr>
          <a:xfrm rot="16200000">
            <a:off x="4867421" y="4867420"/>
            <a:ext cx="9467558" cy="8229600"/>
          </a:xfrm>
          <a:prstGeom prst="rt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9" name="Rounded Rectangle 8"/>
          <p:cNvSpPr/>
          <p:nvPr/>
        </p:nvSpPr>
        <p:spPr>
          <a:xfrm rot="2623471">
            <a:off x="4644036" y="4672428"/>
            <a:ext cx="4676888" cy="4458202"/>
          </a:xfrm>
          <a:prstGeom prst="round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15" name="Oval 14"/>
          <p:cNvSpPr/>
          <p:nvPr/>
        </p:nvSpPr>
        <p:spPr>
          <a:xfrm>
            <a:off x="4663442" y="4681028"/>
            <a:ext cx="4494629" cy="4269541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lumMod val="60000"/>
                  <a:lumOff val="40000"/>
                </a:schemeClr>
              </a:gs>
              <a:gs pos="25000">
                <a:schemeClr val="accent1">
                  <a:tint val="44500"/>
                  <a:satMod val="160000"/>
                </a:schemeClr>
              </a:gs>
              <a:gs pos="13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0"/>
          </a:effectLst>
          <a:scene3d>
            <a:camera prst="orthographicFront"/>
            <a:lightRig rig="glow" dir="t"/>
          </a:scene3d>
          <a:sp3d extrusionH="76200" contourW="12700" prstMaterial="clear">
            <a:bevelT w="165100" prst="coolSlant"/>
            <a:extrusionClr>
              <a:schemeClr val="tx1">
                <a:lumMod val="65000"/>
                <a:lumOff val="35000"/>
              </a:schemeClr>
            </a:extrusionClr>
            <a:contourClr>
              <a:schemeClr val="tx1">
                <a:lumMod val="95000"/>
                <a:lumOff val="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16" name="Moon 15"/>
          <p:cNvSpPr/>
          <p:nvPr/>
        </p:nvSpPr>
        <p:spPr>
          <a:xfrm rot="8342159">
            <a:off x="7966580" y="5250138"/>
            <a:ext cx="290272" cy="994385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89" y="5312848"/>
            <a:ext cx="3177359" cy="3177359"/>
          </a:xfrm>
          <a:prstGeom prst="rect">
            <a:avLst/>
          </a:prstGeom>
        </p:spPr>
      </p:pic>
      <p:sp>
        <p:nvSpPr>
          <p:cNvPr id="2" name="Right Triangle 1"/>
          <p:cNvSpPr/>
          <p:nvPr/>
        </p:nvSpPr>
        <p:spPr>
          <a:xfrm rot="5400000">
            <a:off x="2423002" y="28398"/>
            <a:ext cx="7058898" cy="7002104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3" name="Right Triangle 2"/>
          <p:cNvSpPr/>
          <p:nvPr/>
        </p:nvSpPr>
        <p:spPr>
          <a:xfrm rot="10800000">
            <a:off x="7676168" y="3283461"/>
            <a:ext cx="6008828" cy="6285432"/>
          </a:xfrm>
          <a:prstGeom prst="rt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</p:spTree>
    <p:extLst>
      <p:ext uri="{BB962C8B-B14F-4D97-AF65-F5344CB8AC3E}">
        <p14:creationId xmlns:p14="http://schemas.microsoft.com/office/powerpoint/2010/main" val="12146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628649" y="-800101"/>
            <a:ext cx="7409280" cy="73275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5" name="Rectangle 4"/>
          <p:cNvSpPr/>
          <p:nvPr/>
        </p:nvSpPr>
        <p:spPr>
          <a:xfrm>
            <a:off x="6780628" y="-800100"/>
            <a:ext cx="7335422" cy="73275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6" name="Rectangle 5"/>
          <p:cNvSpPr/>
          <p:nvPr/>
        </p:nvSpPr>
        <p:spPr>
          <a:xfrm>
            <a:off x="-628649" y="6527410"/>
            <a:ext cx="7409279" cy="740629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7" name="Rectangle 6"/>
          <p:cNvSpPr/>
          <p:nvPr/>
        </p:nvSpPr>
        <p:spPr>
          <a:xfrm>
            <a:off x="6780628" y="6527410"/>
            <a:ext cx="7335422" cy="740629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8" name="Rounded Rectangle 7"/>
          <p:cNvSpPr/>
          <p:nvPr/>
        </p:nvSpPr>
        <p:spPr>
          <a:xfrm rot="2623471">
            <a:off x="4644036" y="4672428"/>
            <a:ext cx="4676888" cy="4458202"/>
          </a:xfrm>
          <a:prstGeom prst="round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9" name="Oval 8"/>
          <p:cNvSpPr/>
          <p:nvPr/>
        </p:nvSpPr>
        <p:spPr>
          <a:xfrm>
            <a:off x="4714034" y="4766757"/>
            <a:ext cx="4494629" cy="4269541"/>
          </a:xfrm>
          <a:prstGeom prst="ellipse">
            <a:avLst/>
          </a:prstGeom>
          <a:gradFill flip="none" rotWithShape="1">
            <a:gsLst>
              <a:gs pos="47000">
                <a:schemeClr val="accent1">
                  <a:lumMod val="60000"/>
                  <a:lumOff val="40000"/>
                </a:schemeClr>
              </a:gs>
              <a:gs pos="25000">
                <a:schemeClr val="accent1">
                  <a:tint val="44500"/>
                  <a:satMod val="160000"/>
                </a:schemeClr>
              </a:gs>
              <a:gs pos="13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0"/>
          </a:effectLst>
          <a:scene3d>
            <a:camera prst="orthographicFront"/>
            <a:lightRig rig="glow" dir="t"/>
          </a:scene3d>
          <a:sp3d extrusionH="76200" contourW="12700" prstMaterial="clear">
            <a:bevelT w="165100" prst="coolSlant"/>
            <a:extrusionClr>
              <a:schemeClr val="tx1">
                <a:lumMod val="65000"/>
                <a:lumOff val="35000"/>
              </a:schemeClr>
            </a:extrusionClr>
            <a:contourClr>
              <a:schemeClr val="tx1">
                <a:lumMod val="95000"/>
                <a:lumOff val="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sp>
        <p:nvSpPr>
          <p:cNvPr id="11" name="Moon 10"/>
          <p:cNvSpPr/>
          <p:nvPr/>
        </p:nvSpPr>
        <p:spPr>
          <a:xfrm rot="8342159">
            <a:off x="7858763" y="5136251"/>
            <a:ext cx="282991" cy="994385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8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22" y="5382849"/>
            <a:ext cx="3177359" cy="31773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573000" y="1328737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948" y="3651251"/>
            <a:ext cx="7282332" cy="7012060"/>
          </a:xfrm>
        </p:spPr>
      </p:pic>
    </p:spTree>
    <p:extLst>
      <p:ext uri="{BB962C8B-B14F-4D97-AF65-F5344CB8AC3E}">
        <p14:creationId xmlns:p14="http://schemas.microsoft.com/office/powerpoint/2010/main" val="1478956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0</Words>
  <Application>Microsoft Macintosh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D'Alessandro</dc:creator>
  <cp:lastModifiedBy>Isabel D'Alessandro</cp:lastModifiedBy>
  <cp:revision>10</cp:revision>
  <dcterms:created xsi:type="dcterms:W3CDTF">2016-04-21T17:05:50Z</dcterms:created>
  <dcterms:modified xsi:type="dcterms:W3CDTF">2016-04-24T14:12:15Z</dcterms:modified>
</cp:coreProperties>
</file>