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2" r:id="rId6"/>
    <p:sldId id="271" r:id="rId7"/>
    <p:sldId id="263" r:id="rId8"/>
    <p:sldId id="266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C1B9E-F4DB-488F-9836-5EBC7D63FB1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42676-B53D-456D-BDBE-9FDFB82B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7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Christchurch, New Zealand 2011 earthquake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42676-B53D-456D-BDBE-9FDFB82B3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0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42676-B53D-456D-BDBE-9FDFB82B3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15,000/72,000 road</a:t>
            </a:r>
          </a:p>
          <a:p>
            <a:r>
              <a:rPr lang="en-US" dirty="0"/>
              <a:t>19,050/160,370 sewer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42676-B53D-456D-BDBE-9FDFB82B33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5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8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725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8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80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7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0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8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4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256AFD-9A51-44C0-9F25-F36D1287FD6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A3B1-2AEC-4DB8-AFC9-599E06A7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0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514C-5FA3-4E19-8D2A-A3F9CE733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Sewer Line Vulnerabilities in Los Angeles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CE64-B5D3-423C-81B9-94F2F13BF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Michelle Ramirez </a:t>
            </a:r>
          </a:p>
          <a:p>
            <a:r>
              <a:rPr lang="en-US" dirty="0"/>
              <a:t>SSCI 582: Spatial Databases</a:t>
            </a:r>
          </a:p>
          <a:p>
            <a:r>
              <a:rPr lang="en-US" dirty="0"/>
              <a:t>May 3</a:t>
            </a:r>
            <a:r>
              <a:rPr lang="en-US" baseline="30000" dirty="0"/>
              <a:t>rd</a:t>
            </a:r>
            <a:r>
              <a:rPr lang="en-US" dirty="0"/>
              <a:t>,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9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CAA4-B8B8-426E-AB5B-8E4F51E3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3- Residential Areas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5D53E8-F3AF-49AA-BAC4-33E3753B4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417" y="2052638"/>
            <a:ext cx="302694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0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27F2-E749-4343-8010-DB12977A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F8AC-0BEE-471A-BC5A-E9D75857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Angeles need to update its infrastructure</a:t>
            </a:r>
          </a:p>
          <a:p>
            <a:pPr lvl="1"/>
            <a:r>
              <a:rPr lang="en-US" dirty="0"/>
              <a:t>Poor Road Conditions</a:t>
            </a:r>
          </a:p>
          <a:p>
            <a:pPr lvl="1"/>
            <a:r>
              <a:rPr lang="en-US" dirty="0"/>
              <a:t>Poor Sewer line maintenance</a:t>
            </a:r>
          </a:p>
          <a:p>
            <a:r>
              <a:rPr lang="en-US" dirty="0"/>
              <a:t> Cause billions of damages</a:t>
            </a:r>
          </a:p>
          <a:p>
            <a:r>
              <a:rPr lang="en-US" dirty="0"/>
              <a:t>The database needs to be improved such as better data with more useful information</a:t>
            </a:r>
          </a:p>
          <a:p>
            <a:r>
              <a:rPr lang="en-US" dirty="0"/>
              <a:t>A updated database would proved better data for more analysis and more relationships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6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AFC5-BDE4-4E0C-B009-F371BAC7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1A1B-ACAD-4A06-8840-9CD349A1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wish I could have found better data on faults and their magnitudes</a:t>
            </a:r>
          </a:p>
          <a:p>
            <a:r>
              <a:rPr lang="en-US" dirty="0"/>
              <a:t>Data that was collected on manholes was not usable so it was excluded</a:t>
            </a:r>
          </a:p>
          <a:p>
            <a:r>
              <a:rPr lang="en-US" dirty="0"/>
              <a:t>Do more analysis closer to faults </a:t>
            </a:r>
          </a:p>
          <a:p>
            <a:pPr lvl="1"/>
            <a:r>
              <a:rPr lang="en-US" dirty="0"/>
              <a:t>Roads </a:t>
            </a:r>
          </a:p>
          <a:p>
            <a:pPr lvl="1"/>
            <a:r>
              <a:rPr lang="en-US" dirty="0"/>
              <a:t>Sewer lines</a:t>
            </a:r>
          </a:p>
          <a:p>
            <a:pPr lvl="1"/>
            <a:r>
              <a:rPr lang="en-US" dirty="0"/>
              <a:t>Density of populations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A013-E275-4998-916F-D5896E70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126E-019E-4E03-9323-80E3131F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788C-7E36-42F0-AFFB-CBE62BAB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735563"/>
          </a:xfrm>
        </p:spPr>
        <p:txBody>
          <a:bodyPr/>
          <a:lstStyle/>
          <a:p>
            <a:r>
              <a:rPr lang="en-US" dirty="0"/>
              <a:t>Study Area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9C09786-922E-486B-ADC2-F67AE074F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446" y="1447800"/>
            <a:ext cx="3320446" cy="4572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F046E-97EA-40C2-A760-03C67DE84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463282"/>
            <a:ext cx="3401063" cy="35615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the Department of Public Works , the city manages approximately 9,500  miles of sewer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the Bureau of Street Services the city manages approximately 6,500 miles of roads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1994 Northridge  earthquake was an 6.7 magnitude and cause $44 billion in damages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41A4-D6B2-4061-8BB0-74D58C3F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96FA-4991-435B-836F-17FF20D90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Prepare for the future to mitigate damages</a:t>
            </a:r>
          </a:p>
          <a:p>
            <a:pPr lvl="1"/>
            <a:r>
              <a:rPr lang="en-US" dirty="0"/>
              <a:t>Deaths</a:t>
            </a:r>
          </a:p>
          <a:p>
            <a:pPr lvl="1"/>
            <a:r>
              <a:rPr lang="en-US" dirty="0"/>
              <a:t>Billions in damages</a:t>
            </a:r>
          </a:p>
          <a:p>
            <a:r>
              <a:rPr lang="en-US" dirty="0"/>
              <a:t>Prevent liquefaction</a:t>
            </a:r>
          </a:p>
          <a:p>
            <a:pPr lvl="1"/>
            <a:r>
              <a:rPr lang="en-US" dirty="0"/>
              <a:t>When loosen soil and liquids mix create a liquid that can cause skinning</a:t>
            </a:r>
          </a:p>
          <a:p>
            <a:pPr lvl="1"/>
            <a:r>
              <a:rPr lang="en-US" dirty="0"/>
              <a:t>626 potential locations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liquefaction">
            <a:extLst>
              <a:ext uri="{FF2B5EF4-FFF2-40B4-BE49-F238E27FC236}">
                <a16:creationId xmlns:a16="http://schemas.microsoft.com/office/drawing/2014/main" id="{D349524E-3E3F-4717-9334-F1F16D7F39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4675" y="2918492"/>
            <a:ext cx="4395788" cy="247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2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1DC1-9E7E-4EE5-96BC-3789C0B9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5AC7-F7C4-4A22-95D7-360A213E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United States Geological Survey</a:t>
            </a:r>
          </a:p>
          <a:p>
            <a:r>
              <a:rPr lang="en-US" sz="3000" dirty="0"/>
              <a:t>Los Angeles Open Data - City of Los Angeles</a:t>
            </a:r>
          </a:p>
          <a:p>
            <a:pPr lvl="1"/>
            <a:r>
              <a:rPr lang="en-US" sz="3000" dirty="0"/>
              <a:t>Data Catalog</a:t>
            </a:r>
          </a:p>
          <a:p>
            <a:pPr lvl="1"/>
            <a:r>
              <a:rPr lang="en-US" sz="2600" dirty="0" err="1"/>
              <a:t>GeoHub</a:t>
            </a:r>
            <a:endParaRPr lang="en-US" sz="2600" dirty="0"/>
          </a:p>
          <a:p>
            <a:r>
              <a:rPr lang="en-US" sz="3000" dirty="0"/>
              <a:t>Some of the files were so large they had to be reduced </a:t>
            </a:r>
          </a:p>
          <a:p>
            <a:r>
              <a:rPr lang="en-US" sz="3000" dirty="0"/>
              <a:t>Six  data files were download</a:t>
            </a:r>
          </a:p>
          <a:p>
            <a:pPr lvl="1"/>
            <a:r>
              <a:rPr lang="en-US" sz="3000" dirty="0"/>
              <a:t>5 shapefiles </a:t>
            </a:r>
          </a:p>
          <a:p>
            <a:pPr lvl="1"/>
            <a:r>
              <a:rPr lang="en-US" sz="3000" dirty="0"/>
              <a:t>1 CVS file</a:t>
            </a:r>
          </a:p>
        </p:txBody>
      </p:sp>
    </p:spTree>
    <p:extLst>
      <p:ext uri="{BB962C8B-B14F-4D97-AF65-F5344CB8AC3E}">
        <p14:creationId xmlns:p14="http://schemas.microsoft.com/office/powerpoint/2010/main" val="41311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E763-B54C-431E-9108-22FFA5DC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03C7-A5C5-4DA9-8AB5-AA26E9BE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 </a:t>
            </a:r>
          </a:p>
          <a:p>
            <a:pPr lvl="1"/>
            <a:r>
              <a:rPr lang="en-US" dirty="0"/>
              <a:t>Much of the data was cleaned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Server Management Studio</a:t>
            </a:r>
          </a:p>
          <a:p>
            <a:pPr marL="742950" lvl="1" indent="-285750"/>
            <a:r>
              <a:rPr lang="en-US" dirty="0"/>
              <a:t>Relationships</a:t>
            </a:r>
          </a:p>
          <a:p>
            <a:pPr marL="742950" lvl="1" indent="-285750"/>
            <a:r>
              <a:rPr lang="en-US" dirty="0"/>
              <a:t>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ArcGIS Pro</a:t>
            </a:r>
          </a:p>
          <a:p>
            <a:pPr marL="742950" lvl="1" indent="-285750"/>
            <a:r>
              <a:rPr lang="en-US" dirty="0"/>
              <a:t>Clip</a:t>
            </a:r>
          </a:p>
          <a:p>
            <a:pPr marL="742950" lvl="1" indent="-285750"/>
            <a:r>
              <a:rPr lang="en-US" dirty="0"/>
              <a:t>Buffer</a:t>
            </a:r>
          </a:p>
          <a:p>
            <a:pPr marL="742950" lvl="1" indent="-285750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E86E9-06EB-4333-8758-5CB7CAAB1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44" y="3401008"/>
            <a:ext cx="6374044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5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6010-0F9B-4D5C-B51E-D15E2F06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89208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 descr="https://documents.lucidchart.com/documents/43260d14-7f15-4e8f-a423-12a1bf26a416/pages/0_0?a=1511&amp;x=30&amp;y=132&amp;w=1707&amp;h=817&amp;store=1&amp;accept=image%2F*&amp;auth=LCA%201947ea1fb34c35bf5db8bc123ab75e904ca75fde-ts%3D1524726409">
            <a:extLst>
              <a:ext uri="{FF2B5EF4-FFF2-40B4-BE49-F238E27FC236}">
                <a16:creationId xmlns:a16="http://schemas.microsoft.com/office/drawing/2014/main" id="{248FB97A-2763-4BF0-9429-BAE2624B8A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3" y="457200"/>
            <a:ext cx="6172200" cy="29541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5D31F-40AF-4532-B0A5-066676DF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60849"/>
            <a:ext cx="3200400" cy="464435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Relationships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2 (1 TO 1 )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1 (1 TO MANY)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Some of the data could not create relationships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the relationship accomplished?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Selected the Columns  such as </a:t>
            </a:r>
            <a:r>
              <a:rPr lang="en-US" dirty="0" err="1"/>
              <a:t>Pipe_STATUS</a:t>
            </a:r>
            <a:r>
              <a:rPr lang="en-US" dirty="0"/>
              <a:t>, LAST_UPDATE,  ST_NAME, and Status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Allowed the data to be more refined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48804-6543-43DD-839C-53E200EC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037" y="3281362"/>
            <a:ext cx="4233863" cy="30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5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6F7A-787F-4839-A5C9-DE02C4A4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61217"/>
          </a:xfrm>
        </p:spPr>
        <p:txBody>
          <a:bodyPr/>
          <a:lstStyle/>
          <a:p>
            <a:r>
              <a:rPr lang="en-US" dirty="0"/>
              <a:t>SQL Queries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A10A49-DC4E-4180-B008-99D9310B3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0829" y="3760238"/>
            <a:ext cx="7587973" cy="255658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C7BCD11-62BC-4F5A-B26C-44E5A8D52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23528"/>
            <a:ext cx="3200400" cy="4180114"/>
          </a:xfrm>
        </p:spPr>
        <p:txBody>
          <a:bodyPr>
            <a:normAutofit/>
          </a:bodyPr>
          <a:lstStyle/>
          <a:p>
            <a:r>
              <a:rPr lang="en-US" dirty="0"/>
              <a:t>I.</a:t>
            </a:r>
          </a:p>
          <a:p>
            <a:pPr lvl="0"/>
            <a:r>
              <a:rPr lang="en-US" dirty="0"/>
              <a:t>USE rami474_FP</a:t>
            </a:r>
          </a:p>
          <a:p>
            <a:r>
              <a:rPr lang="en-US" dirty="0"/>
              <a:t>SELECT [ST_NAME],[STATUS]</a:t>
            </a:r>
          </a:p>
          <a:p>
            <a:r>
              <a:rPr lang="en-US" dirty="0"/>
              <a:t>FROM </a:t>
            </a:r>
            <a:r>
              <a:rPr lang="en-US" dirty="0" err="1"/>
              <a:t>dbo</a:t>
            </a:r>
            <a:r>
              <a:rPr lang="en-US" dirty="0"/>
              <a:t>.[Road Conditions]</a:t>
            </a:r>
          </a:p>
          <a:p>
            <a:r>
              <a:rPr lang="en-US" dirty="0"/>
              <a:t>WHERE STATUS = ‘poor’;</a:t>
            </a:r>
          </a:p>
          <a:p>
            <a:r>
              <a:rPr lang="en-US" dirty="0"/>
              <a:t>II.</a:t>
            </a:r>
          </a:p>
          <a:p>
            <a:pPr lvl="0"/>
            <a:r>
              <a:rPr lang="en-US" dirty="0"/>
              <a:t>USE rami474_FP</a:t>
            </a:r>
          </a:p>
          <a:p>
            <a:r>
              <a:rPr lang="en-US" dirty="0"/>
              <a:t>SELECT [PIPE_STATUS], [LAST_UPDATE]</a:t>
            </a:r>
          </a:p>
          <a:p>
            <a:r>
              <a:rPr lang="en-US" dirty="0"/>
              <a:t>FROM </a:t>
            </a:r>
            <a:r>
              <a:rPr lang="en-US" dirty="0" err="1"/>
              <a:t>dbo</a:t>
            </a:r>
            <a:r>
              <a:rPr lang="en-US" dirty="0"/>
              <a:t>.[SEWER LINES]</a:t>
            </a:r>
          </a:p>
          <a:p>
            <a:r>
              <a:rPr lang="en-US" dirty="0"/>
              <a:t>WHERE PIPE_STATUS = ‘F’ AND LAST_UPDATE &lt; ‘2000’;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4E6790-1A1B-4CA9-B9F9-25BE6B4F7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829" y="1224568"/>
            <a:ext cx="7657217" cy="24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5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BD10-3AA9-4CC9-8264-4197BEE1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1- Roads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C94FE-4116-442A-BF57-08A305B91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039" y="2052638"/>
            <a:ext cx="304969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6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3AC8-2EFE-45C6-9496-AB2C778B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2- Sewer Lines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A3A638-3331-4AAF-B143-C4B93F7AC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819" y="2052638"/>
            <a:ext cx="304613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15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702</TotalTime>
  <Words>354</Words>
  <Application>Microsoft Office PowerPoint</Application>
  <PresentationFormat>Widescreen</PresentationFormat>
  <Paragraphs>82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</vt:lpstr>
      <vt:lpstr>Sewer Line Vulnerabilities in Los Angeles </vt:lpstr>
      <vt:lpstr>Study Area</vt:lpstr>
      <vt:lpstr>Reasoning</vt:lpstr>
      <vt:lpstr>Data</vt:lpstr>
      <vt:lpstr>Methods</vt:lpstr>
      <vt:lpstr>Database</vt:lpstr>
      <vt:lpstr>SQL Queries</vt:lpstr>
      <vt:lpstr>Map 1- Roads</vt:lpstr>
      <vt:lpstr>Map 2- Sewer Lines</vt:lpstr>
      <vt:lpstr>Map 3- Residential Areas</vt:lpstr>
      <vt:lpstr>Conclusion </vt:lpstr>
      <vt:lpstr>What went wrong?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Angeles Sewer Vulnerabilities</dc:title>
  <dc:creator>michelleramiz6@gmail.com</dc:creator>
  <cp:lastModifiedBy>michelleramiz6@gmail.com</cp:lastModifiedBy>
  <cp:revision>32</cp:revision>
  <dcterms:created xsi:type="dcterms:W3CDTF">2018-05-03T06:45:37Z</dcterms:created>
  <dcterms:modified xsi:type="dcterms:W3CDTF">2019-01-11T07:45:28Z</dcterms:modified>
</cp:coreProperties>
</file>