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</a:rPr>
              <a:t>Clique para editar o formato do texto da estrutura de tópicos</a:t>
            </a:r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Trebuchet MS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</a:rPr>
              <a:t>Clique para editar o formato do texto da estrutura de tópicos</a:t>
            </a:r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Trebuchet MS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36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Michelle de Souza Rodrigues  / Tadeu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5360" cy="2588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ec2"/>
              </a:gs>
              <a:gs pos="100000">
                <a:srgbClr val="b7e2e5"/>
              </a:gs>
            </a:gsLst>
            <a:lin ang="16200000"/>
          </a:gradFill>
          <a:ln>
            <a:noFill/>
          </a:ln>
          <a:effectLst>
            <a:outerShdw algn="ctr" blurRad="57785" dir="3180283" dist="32904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</a:rPr>
              <a:t>Descarte de Embalagens e Produtos de Agrotóxicos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944000" y="1821960"/>
            <a:ext cx="4942080" cy="40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Toda lógica de coreografia e orquestração está centrada no roteamento dos tipos de mensagem nos tópicos. Ao receber esta mensagem, a lambda realiza a tarefa e dispara nova mensagem para o tópico que torna a rotear a mensagem e num novo agente (lambda) entra em ação.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Fazendo com que seja possível uma transação de longa duração com integridade da informação e prevenção da consistência eventual dos dados.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Os pontos fortes desta arquitetura estão na descentralização dos serviços, alta disponibilidade, escalabilidade automática e segurança nas transações de longa duração, bem como na infraestrutura de cloud pública.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Este trabalho tem como objetivo explicitar o padrão arquitetural Saga na solução da consistência eventual de microserviços em arquitetura distribuída. O case utilizado é de Descarte de produtos e embalagens de agrotóxicos no ramo do agronegócio.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440000" y="1849320"/>
            <a:ext cx="5976000" cy="412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288000" y="1944000"/>
            <a:ext cx="8280000" cy="400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RNF01 - O Sistema deverá ser implantável por módulo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RNF02 - O sistema deve prover boa usabilidade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RNF03 - O sistema deve suportar ambientes Web responsivos e ambientes móveis.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RNF04 - O sistema deve ser rápido.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RNF05 - O sistema deve apresentar manutenção facilitada.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RNF06 - O sistema deve ser simples para testar.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RNF07 - O sistema deve se comunicar com os sistemas dos agentes.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</a:rPr>
              <a:t>Alguns desses sistemas são antigos e desenvolvido com tecnologia COBOL/CICS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RNF08 - O sistema deve operar em qualquer período do dia e da noite. 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RNF09 - O sistema deve apresentar altos padrões de segurança. 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RNF10 - O sistema deve prover integração contínua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RNF11 - O sistema deve prover implantação contínua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RNF12 - O sistema deve prover alta disponibilidade</a:t>
            </a:r>
            <a:r>
              <a:rPr b="1" lang="en-US" sz="48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 linguagem utilizada deverá ser da tecnologia .NET (core). 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O sistema deve utilizar o serviço Lambda com SNS e SQS da AWS.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O sistema deve abrir de forma responsiva em aparelhos menores, como celular e tablet.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O sistema deve ser modular para facilitar a implantação.</a:t>
            </a: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As integrações entre os sistemas legados devem utilizar o padrão ws-security (wss)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53000" y="1739520"/>
            <a:ext cx="4743000" cy="423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328000" y="1770120"/>
            <a:ext cx="3633840" cy="42210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16000" y="1769400"/>
            <a:ext cx="5054400" cy="411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92000" y="1944000"/>
            <a:ext cx="7552800" cy="393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Vídeo (</a:t>
            </a:r>
            <a:r>
              <a:rPr b="1" i="1" lang="pt-BR" sz="2300" spc="-1" strike="noStrike">
                <a:solidFill>
                  <a:srgbClr val="404040"/>
                </a:solidFill>
                <a:latin typeface="Calibri"/>
              </a:rPr>
              <a:t>screencast</a:t>
            </a: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) de apresentação da aplicação web.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Sugestão de gravador de tela: </a:t>
            </a:r>
            <a:r>
              <a:rPr b="1" lang="pt-BR" sz="2300" spc="-1" strike="noStrike" u="sng">
                <a:solidFill>
                  <a:srgbClr val="00f2f2"/>
                </a:solidFill>
                <a:uFillTx/>
                <a:latin typeface="Calibri"/>
                <a:hlinkClick r:id="rId1"/>
              </a:rPr>
              <a:t>http://www.screenr.com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2’00”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Application>LibreOffice/6.4.2.2$Windows_X86_64 LibreOffice_project/4e471d8c02c9c90f512f7f9ead8875b57fcb1ec3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2021-04-05T20:00:41Z</dcterms:modified>
  <cp:revision>19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