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oC8igz9V4s" TargetMode="External"/><Relationship Id="rId2" Type="http://schemas.openxmlformats.org/officeDocument/2006/relationships/hyperlink" Target="https://www.youtube.com/watch?v=P7K7ErxjQHM" TargetMode="External"/><Relationship Id="rId3" Type="http://schemas.openxmlformats.org/officeDocument/2006/relationships/hyperlink" Target="https://www.youtube.com/watch?v=gi21hSRmZI0" TargetMode="External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328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Michelle de Souza Rodrigues  / Tadeu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5000" cy="2588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ec2"/>
              </a:gs>
              <a:gs pos="100000">
                <a:srgbClr val="b7e2e5"/>
              </a:gs>
            </a:gsLst>
            <a:lin ang="16200000"/>
          </a:gradFill>
          <a:ln>
            <a:noFill/>
          </a:ln>
          <a:effectLst>
            <a:outerShdw algn="ctr" blurRad="57785" dir="3187806" dist="324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Descarte de Embalagens e Produtos de Agrotóxicos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512000" y="1872000"/>
            <a:ext cx="5979600" cy="394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Toda lógica de coreografia e orquestração está centrada no roteamento dos tipos de mensagem nos tópicos. Ao receber esta mensagem, a lambda realiza a tarefa e dispara nova mensagem para o tópico que torna a rotear a mensagem e num novo agente (lambda) entra em ação.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Fazendo com que seja possível uma transação de longa duração com integridade da informação e prevenção da consistência eventual dos dados.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Os pontos fortes desta arquitetura estão na descentralização dos serviços, alta disponibilidade, escalabilidade automática e segurança nas transações de longa duração, bem como na infraestrutura de cloud pública.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Implementação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432000" y="2520000"/>
            <a:ext cx="6624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Parte 1 - </a:t>
            </a:r>
            <a:r>
              <a:rPr b="0" lang="pt-BR" sz="1800" spc="-1" strike="noStrike">
                <a:latin typeface="Arial"/>
                <a:hlinkClick r:id="rId1"/>
              </a:rPr>
              <a:t>https://www.youtube.com/watch?v=LoC8igz9V4s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Parte 2 - </a:t>
            </a:r>
            <a:r>
              <a:rPr b="0" lang="pt-BR" sz="1800" spc="-1" strike="noStrike">
                <a:latin typeface="Arial"/>
                <a:hlinkClick r:id="rId2"/>
              </a:rPr>
              <a:t>https://www.youtube.com/watch?v=P7K7ErxjQHM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Parte 3 - </a:t>
            </a:r>
            <a:r>
              <a:rPr b="0" lang="pt-BR" sz="1800" spc="-1" strike="noStrike">
                <a:latin typeface="Arial"/>
                <a:hlinkClick r:id="rId3"/>
              </a:rPr>
              <a:t>https://www.youtube.com/watch?v=gi21hSRmZI0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42120" y="3240000"/>
            <a:ext cx="3269880" cy="185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Obrigada!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Este trabalho tem como objetivo explicitar o padrão arquitetural Saga na solução da consistência eventual de microserviços em arquitetura distribuída. O case utilizado é de Descarte de produtos e embalagens de agrotóxicos no ramo do agronegócio.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440000" y="1849320"/>
            <a:ext cx="5975640" cy="412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88000" y="1944000"/>
            <a:ext cx="8279640" cy="40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RNF01 - O Sistema deverá ser implantável por módulo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RNF02 - O sistema deve prover boa usabilidade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RNF03 - O sistema deve suportar ambientes Web responsivos e ambientes móveis.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RNF04 - O sistema deve ser rápido.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RNF05 - O sistema deve apresentar manutenção facilitada.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RNF06 - O sistema deve ser simples para testar.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RNF07 - O sistema deve se comunicar com os sistemas dos agentes.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</a:rPr>
              <a:t>Alguns desses sistemas são antigos e desenvolvido com tecnologia COBOL/CICS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RNF08 - O sistema deve operar em qualquer período do dia e da noite. 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RNF09 - O sistema deve apresentar altos padrões de segurança. 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RNF10 - O sistema deve prover integração contínua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RNF11 - O sistema deve prover implantação contínua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RNF12 - O sistema deve prover alta disponibilidade</a:t>
            </a:r>
            <a:r>
              <a:rPr b="1" lang="en-US" sz="48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 linguagem utilizada deverá ser da tecnologia .NET (core).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utilizar o serviço Lambda com SNS e SQS da AWS.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ser modular para facilitar a implantação.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As integrações entre os sistemas legados devem utilizar o padrão ws-security (wss)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53000" y="1739520"/>
            <a:ext cx="4742640" cy="423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328000" y="1770120"/>
            <a:ext cx="3633480" cy="42206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16000" y="1769400"/>
            <a:ext cx="5054040" cy="411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92000" y="1944000"/>
            <a:ext cx="7552440" cy="39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02200" y="1770120"/>
            <a:ext cx="6085800" cy="416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Application>LibreOffice/6.4.2.2$Windows_X86_64 LibreOffice_project/4e471d8c02c9c90f512f7f9ead8875b57fcb1ec3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2021-04-26T21:25:14Z</dcterms:modified>
  <cp:revision>21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