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8" r:id="rId2"/>
  </p:sldMasterIdLst>
  <p:notesMasterIdLst>
    <p:notesMasterId r:id="rId14"/>
  </p:notesMasterIdLst>
  <p:handoutMasterIdLst>
    <p:handoutMasterId r:id="rId15"/>
  </p:handoutMasterIdLst>
  <p:sldIdLst>
    <p:sldId id="386" r:id="rId3"/>
    <p:sldId id="384" r:id="rId4"/>
    <p:sldId id="395" r:id="rId5"/>
    <p:sldId id="405" r:id="rId6"/>
    <p:sldId id="402" r:id="rId7"/>
    <p:sldId id="406" r:id="rId8"/>
    <p:sldId id="403" r:id="rId9"/>
    <p:sldId id="407" r:id="rId10"/>
    <p:sldId id="400" r:id="rId11"/>
    <p:sldId id="404" r:id="rId12"/>
    <p:sldId id="408" r:id="rId13"/>
  </p:sldIdLst>
  <p:sldSz cx="9144000" cy="6858000" type="screen4x3"/>
  <p:notesSz cx="6381750" cy="8686800"/>
  <p:custDataLst>
    <p:tags r:id="rId16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254"/>
    <a:srgbClr val="314B4D"/>
    <a:srgbClr val="95B8BB"/>
    <a:srgbClr val="5D8D91"/>
    <a:srgbClr val="0D2BAB"/>
    <a:srgbClr val="B4CC54"/>
    <a:srgbClr val="FFD5D5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1" autoAdjust="0"/>
    <p:restoredTop sz="95439" autoAdjust="0"/>
  </p:normalViewPr>
  <p:slideViewPr>
    <p:cSldViewPr snapToGrid="0">
      <p:cViewPr varScale="1">
        <p:scale>
          <a:sx n="79" d="100"/>
          <a:sy n="79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17" y="-72"/>
      </p:cViewPr>
      <p:guideLst>
        <p:guide orient="horz" pos="2736"/>
        <p:guide pos="20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76F2438-C599-1042-B22E-4F2C800A97BC}" type="datetimeFigureOut">
              <a:rPr lang="pt-BR"/>
              <a:pPr>
                <a:defRPr/>
              </a:pPr>
              <a:t>02/10/2017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3D0F0B-820C-2149-AF03-56B86B13E12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0059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2E0582-BCD0-FE48-91B7-7A93B227A4F0}" type="datetimeFigureOut">
              <a:rPr lang="pt-BR"/>
              <a:pPr>
                <a:defRPr/>
              </a:pPr>
              <a:t>02/10/2017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1ABDA-FE35-9645-8C6E-5084AF5A7E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9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6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14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5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9pPr>
    </p:titleStyle>
    <p:bodyStyle>
      <a:lvl1pPr marL="268288" indent="-268288" algn="l" rtl="0" eaLnBrk="0" fontAlgn="base" hangingPunct="0">
        <a:spcBef>
          <a:spcPct val="10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5113" algn="l" rtl="0" eaLnBrk="0" fontAlgn="base" hangingPunct="0">
        <a:spcBef>
          <a:spcPct val="50000"/>
        </a:spcBef>
        <a:spcAft>
          <a:spcPct val="20000"/>
        </a:spcAft>
        <a:buSzPct val="70000"/>
        <a:buFont typeface="Wingdings 3" charset="2"/>
        <a:buChar char=""/>
        <a:defRPr sz="2000">
          <a:solidFill>
            <a:schemeClr val="tx1"/>
          </a:solidFill>
          <a:latin typeface="+mn-lt"/>
        </a:defRPr>
      </a:lvl2pPr>
      <a:lvl3pPr marL="1169988" indent="-2778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1519238" indent="-169863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reen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aixaDeTexto 1"/>
          <p:cNvSpPr txBox="1">
            <a:spLocks noChangeArrowheads="1"/>
          </p:cNvSpPr>
          <p:nvPr/>
        </p:nvSpPr>
        <p:spPr bwMode="auto">
          <a:xfrm>
            <a:off x="0" y="4598988"/>
            <a:ext cx="9144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500" b="1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Nome do autor  / Orientador(a): (fonte Calibri, tamanho 25) 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997528" y="1805049"/>
            <a:ext cx="7065818" cy="25888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TÍTULO DO TRABALHO</a:t>
            </a:r>
            <a:b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(fonte </a:t>
            </a:r>
            <a:r>
              <a:rPr lang="pt-BR" sz="3400" b="1" dirty="0" err="1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Calibri</a:t>
            </a: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, tamanho 34)</a:t>
            </a:r>
          </a:p>
          <a:p>
            <a:pPr algn="ctr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Avaliação da Arquitetura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cenários de avaliação e limitações ou riscos da arquitetura (fonte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76356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Conclusões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das conclusões (fonte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372009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05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Proposta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Descrição sucinta do projeto arquitetural que foi desenvolvido, apresentando seus objetivos (fonte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0’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30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”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05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Diagrama de casos de uso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 diagrama de casos de uso com explicação oral sucinta de cada caso de uso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’00”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Não Funcionais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principais requisitos não funcionais com explicação oral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’00”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60290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Restrições de projeto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das retrições de projeto que limitam o projeto da arquitetura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0’30”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69318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Mecanismos arquiteturais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mecanismos arquiteturais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61347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Componentes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componentes usados na construção da arquitetura. A explicação não deve se concentrar no que é cada componente, mas porque ele foi escolhido.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47847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Implantação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de como os componentes usadosestão distribuídos nas diversas máquinas e na nuvem.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33846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17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Apresentação do Protótipo Arquitetural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Vídeo (</a:t>
            </a:r>
            <a:r>
              <a:rPr lang="pt-BR" sz="23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screencast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 de apresentação da aplicação web.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Sugestão de gravador de tela: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hlinkClick r:id="rId2"/>
              </a:rPr>
              <a:t>http://www.screenr.com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2’00”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717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Futura Hv BT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363</Words>
  <Application>Microsoft Office PowerPoint</Application>
  <PresentationFormat>Apresentação na tela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EurostileT</vt:lpstr>
      <vt:lpstr>Futura Hv BT</vt:lpstr>
      <vt:lpstr>Trebuchet MS</vt:lpstr>
      <vt:lpstr>Wingdings 3</vt:lpstr>
      <vt:lpstr>Design padrão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>PUC Minas Virtual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de TCC</dc:title>
  <dc:subject>Apresentação de TCC</dc:subject>
  <dc:creator>Marcos Kutova</dc:creator>
  <cp:keywords>TCC, projeto aplicativo, desenvolvimento web</cp:keywords>
  <dc:description/>
  <cp:lastModifiedBy>Tadeu dos Reis Faria</cp:lastModifiedBy>
  <cp:revision>15</cp:revision>
  <cp:lastPrinted>2012-09-25T11:26:21Z</cp:lastPrinted>
  <dcterms:created xsi:type="dcterms:W3CDTF">2015-09-11T18:04:53Z</dcterms:created>
  <dcterms:modified xsi:type="dcterms:W3CDTF">2017-10-02T11:29:37Z</dcterms:modified>
  <cp:category>Educação</cp:category>
</cp:coreProperties>
</file>