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E502C-0A51-427C-5CBB-5246D3DA2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3CEC16-23B7-7FF0-5B44-8F3FAB077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63337F-F1D7-FB6F-CE46-F47C70FB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0E91-F8E5-4F6D-A611-A8F6CFDF3B47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5AB348-8736-0AF7-5A2F-F8A94681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8BFDEF-CCAD-10EE-BCE6-B07610AB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2510-F5C7-4DD2-8627-A6C6EF2E3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07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223A8-F6D7-5D3A-EBB5-1EADE814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5A23E9-BE5D-ABA4-541F-14A3FBF99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BF5296-86DD-10A5-BF92-5E9EAD11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0E91-F8E5-4F6D-A611-A8F6CFDF3B47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3BA5D-EE41-7382-F3CF-DA29F185C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73C734-24DF-02BE-2723-FD1A0003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2510-F5C7-4DD2-8627-A6C6EF2E3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99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8A90D5-BEBA-C846-D3E7-E2C3196D1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514AA5-8F47-0C4C-149D-6092D5655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1A34AC-C4A4-80B7-63C2-59DB2B7B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0E91-F8E5-4F6D-A611-A8F6CFDF3B47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593204-B3FC-1F53-43B1-CBCE8F71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D58952-3614-293F-B7B9-724249E0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2510-F5C7-4DD2-8627-A6C6EF2E3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70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C0FDF-4EA9-AE72-DED9-A5E90C7A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06EB0-64ED-FCB4-6D14-689FE8C6D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4F1038-CE4B-EC8F-C309-CC7262AE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0E91-F8E5-4F6D-A611-A8F6CFDF3B47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CA3A09-571D-A1AD-5F35-B4E299FBE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2FCE7A-7F0E-0B35-8E3A-9E2C89BD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2510-F5C7-4DD2-8627-A6C6EF2E3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00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FD3BE-C9E0-E123-2E40-E45B7B32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E82873-C314-8D4B-3E8B-C27B0BEDD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678FBF-1314-6901-FC36-5D02298C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0E91-F8E5-4F6D-A611-A8F6CFDF3B47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BE4510-08CF-025E-3039-C1B956DC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45A661-C081-7B69-BBB0-950C7996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2510-F5C7-4DD2-8627-A6C6EF2E3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45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04C05-B676-FCE9-6BB6-FD32A340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F30335-8156-49E8-34D5-522E6BED9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8ABF26-209C-DAF1-0BCA-6B20AE258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EFC2CC-3F9E-2B91-C274-257AAF89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0E91-F8E5-4F6D-A611-A8F6CFDF3B47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9CDB09-6CE2-DC35-3680-6B54C27D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5B04AA-B963-29D2-3FA3-61AE37C0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2510-F5C7-4DD2-8627-A6C6EF2E3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48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18DDC-FCEA-F5EB-5EDB-E1C718988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4A5E13-F269-8CEF-EBCF-AA21223C4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F1A905-0246-A8C4-E230-139B11FD1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98C4532-2B4F-9A4A-2E0B-51F4A95D2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4540BAF-8E15-C652-80C2-EDBFD6CE5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C945310-06E5-E074-7B3F-7818BE94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0E91-F8E5-4F6D-A611-A8F6CFDF3B47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AD108E6-E103-1503-2E3D-681C2532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8BE0F0A-E614-4330-12B7-076281B5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2510-F5C7-4DD2-8627-A6C6EF2E3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13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496E4-318D-5869-CD43-9CC8CD21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410683-25CE-E682-A065-A736A66C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0E91-F8E5-4F6D-A611-A8F6CFDF3B47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8CDE27-6817-D73E-7BEA-AC3E41B7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5A6A03-78D3-77E6-7150-90680E9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2510-F5C7-4DD2-8627-A6C6EF2E3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05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3017687-FC37-B457-2BA7-7996194E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0E91-F8E5-4F6D-A611-A8F6CFDF3B47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9CC152-E963-A93E-EDE7-F2AD4998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121AE-F62C-746C-36F0-14028613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2510-F5C7-4DD2-8627-A6C6EF2E3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A5B59-92B8-FCC8-D7DD-0E6BC110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F87056-276E-68BE-8E1F-89557A8AE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8F1E5B-EDCA-4564-F799-9123C2F77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68F9CB-F8ED-DF9A-2985-85914FF5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0E91-F8E5-4F6D-A611-A8F6CFDF3B47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3DF039-7F1D-C69B-885E-1D324440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E331A0-6767-E42E-C7A4-7F48F89F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2510-F5C7-4DD2-8627-A6C6EF2E3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85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39DDB-CCDE-8258-5BD8-CF00435E2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49EF614-F5AC-EFA0-B316-686BB5CD2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7F1040-ED60-9D33-8C99-DAA3E99A7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58B411-CECF-5FD4-DBA6-3937B35C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0E91-F8E5-4F6D-A611-A8F6CFDF3B47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74B095-26DB-1409-40D3-C85EBD40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0089C8-36B5-56E6-2734-1DCF10C6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2510-F5C7-4DD2-8627-A6C6EF2E3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6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17A01E8-9BC0-C272-C74A-659CD3FF8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BA317E-6704-669C-0E39-9DF484209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DCE012-A4B9-A054-4E18-AE459CB4B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A10E91-F8E5-4F6D-A611-A8F6CFDF3B47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EC00EC-B9B0-71D4-27F5-769A494D2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C7A406-63A6-2004-B5E2-BAC87C7F7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BF2510-F5C7-4DD2-8627-A6C6EF2E3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19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15055F-7B83-F047-D26B-6F08E8236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261"/>
            <a:ext cx="12192000" cy="693452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DA74E2A-8F4F-D595-EDD6-F4AAB2DCD3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844" r="38359"/>
          <a:stretch/>
        </p:blipFill>
        <p:spPr>
          <a:xfrm>
            <a:off x="6838950" y="-28226"/>
            <a:ext cx="5353050" cy="6934522"/>
          </a:xfrm>
          <a:prstGeom prst="rect">
            <a:avLst/>
          </a:prstGeom>
        </p:spPr>
      </p:pic>
      <p:pic>
        <p:nvPicPr>
          <p:cNvPr id="9" name="Imagem 8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7A538A21-A47C-946F-4B73-F27BFA27B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488" y="486285"/>
            <a:ext cx="299085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6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5481E77-4C09-27B6-D233-EF9E72B54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7691"/>
            <a:ext cx="12192000" cy="699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6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20A74-5C0F-3BD9-300E-FF2DAFD91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E3459775-DC64-4506-3E34-EE25D69A44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696" r="58359"/>
          <a:stretch/>
        </p:blipFill>
        <p:spPr>
          <a:xfrm>
            <a:off x="1" y="0"/>
            <a:ext cx="5076824" cy="687807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4B1F753-136D-E016-9217-FCBF899303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696"/>
          <a:stretch/>
        </p:blipFill>
        <p:spPr>
          <a:xfrm>
            <a:off x="4595890" y="0"/>
            <a:ext cx="7596109" cy="6878070"/>
          </a:xfrm>
          <a:prstGeom prst="rect">
            <a:avLst/>
          </a:prstGeom>
        </p:spPr>
      </p:pic>
      <p:pic>
        <p:nvPicPr>
          <p:cNvPr id="9" name="Imagem 8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B33BE1A2-A6A6-DB53-679A-1FA9ED693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" y="0"/>
            <a:ext cx="2846131" cy="5619750"/>
          </a:xfrm>
          <a:prstGeom prst="rect">
            <a:avLst/>
          </a:prstGeom>
        </p:spPr>
      </p:pic>
      <p:pic>
        <p:nvPicPr>
          <p:cNvPr id="7" name="Imagem 6" descr="Interface gráfica do usuário, Texto, Aplicativo, chat ou mensagem de texto&#10;&#10;O conteúdo gerado por IA pode estar incorreto.">
            <a:extLst>
              <a:ext uri="{FF2B5EF4-FFF2-40B4-BE49-F238E27FC236}">
                <a16:creationId xmlns:a16="http://schemas.microsoft.com/office/drawing/2014/main" id="{9D35C97F-42FE-0A47-1117-A65D32BD5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546" y="1732849"/>
            <a:ext cx="2595641" cy="512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2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0BF19-1922-47D8-A7BA-1D0F764A4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13A79CF-9917-4686-62DA-519B42FB1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5795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9C7015A-E652-8A97-EE62-46AA884BA0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696" r="58359"/>
          <a:stretch/>
        </p:blipFill>
        <p:spPr>
          <a:xfrm>
            <a:off x="0" y="39943"/>
            <a:ext cx="5076824" cy="6878070"/>
          </a:xfrm>
          <a:prstGeom prst="rect">
            <a:avLst/>
          </a:prstGeom>
        </p:spPr>
      </p:pic>
      <p:pic>
        <p:nvPicPr>
          <p:cNvPr id="8" name="Imagem 7" descr="Tela de celular&#10;&#10;O conteúdo gerado por IA pode estar incorreto.">
            <a:extLst>
              <a:ext uri="{FF2B5EF4-FFF2-40B4-BE49-F238E27FC236}">
                <a16:creationId xmlns:a16="http://schemas.microsoft.com/office/drawing/2014/main" id="{B6DCEBDC-6DCA-FB21-F58B-D4135D5FD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100583"/>
            <a:ext cx="3112664" cy="6146025"/>
          </a:xfrm>
          <a:prstGeom prst="rect">
            <a:avLst/>
          </a:prstGeom>
        </p:spPr>
      </p:pic>
      <p:pic>
        <p:nvPicPr>
          <p:cNvPr id="12" name="Imagem 11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A89EA132-8623-A422-0DF1-025D4D9192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104" y="210312"/>
            <a:ext cx="1505074" cy="2971801"/>
          </a:xfrm>
          <a:prstGeom prst="rect">
            <a:avLst/>
          </a:prstGeom>
        </p:spPr>
      </p:pic>
      <p:pic>
        <p:nvPicPr>
          <p:cNvPr id="13" name="Imagem 12" descr="Interface gráfica do usuário, Texto, Aplicativo, chat ou mensagem de texto&#10;&#10;O conteúdo gerado por IA pode estar incorreto.">
            <a:extLst>
              <a:ext uri="{FF2B5EF4-FFF2-40B4-BE49-F238E27FC236}">
                <a16:creationId xmlns:a16="http://schemas.microsoft.com/office/drawing/2014/main" id="{F07903AF-9A89-B351-E080-A9C5EC59A3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397" y="3307656"/>
            <a:ext cx="1444541" cy="285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5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1477C-4FB9-1C1E-0AE6-390F5214A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AD2217D-5CE2-9102-37BD-D2B29BB96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" y="0"/>
            <a:ext cx="12211050" cy="684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4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1377C-E1FC-8CF8-6C70-95C9DCE90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0C16B4C-453D-B5B9-90E6-650585AE7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053"/>
            <a:ext cx="12268200" cy="696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6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82067-3780-5E1C-3058-4127256F5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1B11004-3F9C-96E2-152E-3E22EAD4BF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696" r="58359"/>
          <a:stretch/>
        </p:blipFill>
        <p:spPr>
          <a:xfrm>
            <a:off x="0" y="-10035"/>
            <a:ext cx="12192000" cy="687807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C6E7B9F-94E8-865D-4FF1-AF4851DC59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890" r="21875" b="3137"/>
          <a:stretch/>
        </p:blipFill>
        <p:spPr>
          <a:xfrm>
            <a:off x="9447902" y="1"/>
            <a:ext cx="2634188" cy="3581400"/>
          </a:xfrm>
          <a:prstGeom prst="rect">
            <a:avLst/>
          </a:prstGeom>
        </p:spPr>
      </p:pic>
      <p:pic>
        <p:nvPicPr>
          <p:cNvPr id="5" name="Imagem 4" descr="Tela de celular&#10;&#10;O conteúdo gerado por IA pode estar incorreto.">
            <a:extLst>
              <a:ext uri="{FF2B5EF4-FFF2-40B4-BE49-F238E27FC236}">
                <a16:creationId xmlns:a16="http://schemas.microsoft.com/office/drawing/2014/main" id="{A6459DF5-E2B8-078C-5565-8E69A07D4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5" y="18287"/>
            <a:ext cx="3112664" cy="6146025"/>
          </a:xfrm>
          <a:prstGeom prst="rect">
            <a:avLst/>
          </a:prstGeom>
        </p:spPr>
      </p:pic>
      <p:pic>
        <p:nvPicPr>
          <p:cNvPr id="6" name="Imagem 5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B5FB20E3-984C-E15D-5A9A-3CCBCB9E97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619" y="18289"/>
            <a:ext cx="3112664" cy="6146023"/>
          </a:xfrm>
          <a:prstGeom prst="rect">
            <a:avLst/>
          </a:prstGeom>
        </p:spPr>
      </p:pic>
      <p:pic>
        <p:nvPicPr>
          <p:cNvPr id="7" name="Imagem 6" descr="Interface gráfica do usuário, Texto, Aplicativo, chat ou mensagem de texto&#10;&#10;O conteúdo gerado por IA pode estar incorreto.">
            <a:extLst>
              <a:ext uri="{FF2B5EF4-FFF2-40B4-BE49-F238E27FC236}">
                <a16:creationId xmlns:a16="http://schemas.microsoft.com/office/drawing/2014/main" id="{71686787-E65D-92E3-46E8-56CACCD641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374" y="9144"/>
            <a:ext cx="3112664" cy="614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8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0F6BA-A88E-5F1D-5A06-15AD479B8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BFF40C6-9635-43B2-2F4E-8FA550D97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9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258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Michelle Rodrigues</dc:creator>
  <cp:lastModifiedBy>Michelle Rodrigues</cp:lastModifiedBy>
  <cp:revision>1</cp:revision>
  <dcterms:created xsi:type="dcterms:W3CDTF">2025-04-11T22:24:00Z</dcterms:created>
  <dcterms:modified xsi:type="dcterms:W3CDTF">2025-04-12T20:39:56Z</dcterms:modified>
</cp:coreProperties>
</file>