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30185"/>
            <a:ext cx="12193057" cy="6797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87243"/>
            <a:ext cx="10515600" cy="1325563"/>
          </a:xfrm>
        </p:spPr>
        <p:txBody>
          <a:bodyPr/>
          <a:lstStyle>
            <a:lvl1pPr algn="ctr">
              <a:defRPr>
                <a:latin typeface="Lucida Handwriting" panose="03010101010101010101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30185"/>
            <a:ext cx="12193057" cy="6797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416"/>
            <a:ext cx="10515600" cy="1325563"/>
          </a:xfrm>
        </p:spPr>
        <p:txBody>
          <a:bodyPr/>
          <a:lstStyle>
            <a:lvl1pPr algn="ctr">
              <a:defRPr>
                <a:latin typeface="Lucida Handwriting" panose="03010101010101010101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C7A9-AE18-49E9-A908-887772CD559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6D6E-9931-4FC2-8A46-D6EA7EA6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FF00"/>
                </a:solidFill>
                <a:latin typeface="Lucida Handwriting" panose="03010101010101010101" pitchFamily="66" charset="0"/>
              </a:rPr>
              <a:t>Recipe2Go</a:t>
            </a:r>
            <a:endParaRPr lang="en-US" sz="8800" dirty="0">
              <a:solidFill>
                <a:srgbClr val="FFFF00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Lucida Handwriting" panose="03010101010101010101" pitchFamily="66" charset="0"/>
              </a:rPr>
              <a:t>Developers: </a:t>
            </a:r>
            <a:r>
              <a:rPr lang="en-US" sz="3200" dirty="0" err="1" smtClean="0">
                <a:solidFill>
                  <a:srgbClr val="FFFF00"/>
                </a:solidFill>
                <a:latin typeface="Lucida Handwriting" panose="03010101010101010101" pitchFamily="66" charset="0"/>
              </a:rPr>
              <a:t>LeeAnna</a:t>
            </a:r>
            <a:r>
              <a:rPr lang="en-US" sz="3200" dirty="0" smtClean="0">
                <a:solidFill>
                  <a:srgbClr val="FFFF00"/>
                </a:solidFill>
                <a:latin typeface="Lucida Handwriting" panose="03010101010101010101" pitchFamily="66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Lucida Handwriting" panose="03010101010101010101" pitchFamily="66" charset="0"/>
              </a:rPr>
              <a:t>Misterek</a:t>
            </a:r>
            <a:r>
              <a:rPr lang="en-US" sz="3200" dirty="0" smtClean="0">
                <a:solidFill>
                  <a:srgbClr val="FFFF00"/>
                </a:solidFill>
                <a:latin typeface="Lucida Handwriting" panose="03010101010101010101" pitchFamily="66" charset="0"/>
              </a:rPr>
              <a:t>, Sherry </a:t>
            </a:r>
            <a:r>
              <a:rPr lang="en-US" sz="3200" dirty="0" err="1" smtClean="0">
                <a:solidFill>
                  <a:srgbClr val="FFFF00"/>
                </a:solidFill>
                <a:latin typeface="Lucida Handwriting" panose="03010101010101010101" pitchFamily="66" charset="0"/>
              </a:rPr>
              <a:t>Bao</a:t>
            </a:r>
            <a:r>
              <a:rPr lang="en-US" sz="3200" dirty="0" smtClean="0">
                <a:solidFill>
                  <a:srgbClr val="FFFF00"/>
                </a:solidFill>
                <a:latin typeface="Lucida Handwriting" panose="03010101010101010101" pitchFamily="66" charset="0"/>
              </a:rPr>
              <a:t>, Michelle Ryan</a:t>
            </a:r>
            <a:endParaRPr lang="en-US" sz="3200" dirty="0">
              <a:solidFill>
                <a:srgbClr val="FFFF0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589"/>
            <a:ext cx="10515600" cy="1325563"/>
          </a:xfrm>
        </p:spPr>
        <p:txBody>
          <a:bodyPr/>
          <a:lstStyle/>
          <a:p>
            <a:r>
              <a:rPr lang="en-US" dirty="0" smtClean="0"/>
              <a:t>Recipe2Go Concept vs. 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Concept: Integrated recipe search and grocery list with estimated </a:t>
            </a:r>
            <a:r>
              <a:rPr lang="en-US" sz="2400" b="1" dirty="0" smtClean="0"/>
              <a:t>cost </a:t>
            </a:r>
            <a:r>
              <a:rPr lang="en-US" sz="2400" b="1" dirty="0" smtClean="0"/>
              <a:t>application</a:t>
            </a:r>
          </a:p>
          <a:p>
            <a:pPr lvl="1"/>
            <a:r>
              <a:rPr lang="en-US" sz="2000" dirty="0" smtClean="0"/>
              <a:t>Search recipes </a:t>
            </a:r>
          </a:p>
          <a:p>
            <a:pPr lvl="1"/>
            <a:r>
              <a:rPr lang="en-US" sz="2000" dirty="0" smtClean="0"/>
              <a:t>Select the recipe(s) </a:t>
            </a:r>
          </a:p>
          <a:p>
            <a:pPr lvl="1"/>
            <a:r>
              <a:rPr lang="en-US" sz="2000" dirty="0" smtClean="0"/>
              <a:t>Add to the Grocery List</a:t>
            </a:r>
          </a:p>
          <a:p>
            <a:pPr lvl="1"/>
            <a:r>
              <a:rPr lang="en-US" sz="2000" dirty="0" smtClean="0"/>
              <a:t>Estimate cost of grocery list based on Walmart prices</a:t>
            </a:r>
          </a:p>
          <a:p>
            <a:endParaRPr lang="en-US" sz="2400" dirty="0" smtClean="0"/>
          </a:p>
          <a:p>
            <a:r>
              <a:rPr lang="en-US" sz="2400" b="1" dirty="0" smtClean="0"/>
              <a:t>Actual:  Recipe search with estimated cost for 1 recipe selected</a:t>
            </a:r>
          </a:p>
          <a:p>
            <a:pPr lvl="1"/>
            <a:r>
              <a:rPr lang="en-US" sz="2000" dirty="0" smtClean="0"/>
              <a:t>Search recipes </a:t>
            </a:r>
          </a:p>
          <a:p>
            <a:pPr lvl="1"/>
            <a:r>
              <a:rPr lang="en-US" sz="2000" dirty="0" smtClean="0"/>
              <a:t>Select a recipe</a:t>
            </a:r>
          </a:p>
          <a:p>
            <a:pPr lvl="1"/>
            <a:r>
              <a:rPr lang="en-US" sz="2000" dirty="0" smtClean="0"/>
              <a:t>Add to Walmart Cart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4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Level Process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4" y="1874772"/>
            <a:ext cx="10307780" cy="4675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03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2 API’s: </a:t>
            </a:r>
            <a:r>
              <a:rPr lang="en-US" sz="2000" b="1" dirty="0" err="1" smtClean="0"/>
              <a:t>recipepuppy</a:t>
            </a:r>
            <a:r>
              <a:rPr lang="en-US" sz="2000" b="1" dirty="0" smtClean="0"/>
              <a:t> API, Walmart API</a:t>
            </a:r>
          </a:p>
          <a:p>
            <a:pPr lvl="1"/>
            <a:r>
              <a:rPr lang="en-US" sz="2000" dirty="0" err="1" smtClean="0"/>
              <a:t>Recipepuppy</a:t>
            </a:r>
            <a:r>
              <a:rPr lang="en-US" sz="2000" dirty="0" smtClean="0"/>
              <a:t> API:  Retrieves 10 recipe objects from various recipe web sites base on a list of ingredients and/or recipe type</a:t>
            </a:r>
          </a:p>
          <a:p>
            <a:pPr lvl="2"/>
            <a:r>
              <a:rPr lang="en-US" dirty="0" smtClean="0"/>
              <a:t>Object contains: title, </a:t>
            </a:r>
            <a:r>
              <a:rPr lang="en-US" dirty="0" err="1" smtClean="0"/>
              <a:t>url</a:t>
            </a:r>
            <a:r>
              <a:rPr lang="en-US" dirty="0" smtClean="0"/>
              <a:t>, ingredients, thumbnail</a:t>
            </a:r>
          </a:p>
          <a:p>
            <a:pPr lvl="1"/>
            <a:r>
              <a:rPr lang="en-US" sz="2000" dirty="0" smtClean="0"/>
              <a:t>Walmart API:  Retrieved product information in the form of an object, used in the Recipe2Go app to get the prices of the ingredients list</a:t>
            </a:r>
          </a:p>
          <a:p>
            <a:pPr lvl="2"/>
            <a:endParaRPr lang="en-US" dirty="0" smtClean="0"/>
          </a:p>
          <a:p>
            <a:r>
              <a:rPr lang="en-US" sz="2000" b="1" dirty="0" smtClean="0"/>
              <a:t>Libraries:  </a:t>
            </a:r>
            <a:r>
              <a:rPr lang="en-US" sz="2000" dirty="0" smtClean="0"/>
              <a:t>bootstrap, google fonts, animate.css, ajax, </a:t>
            </a:r>
            <a:r>
              <a:rPr lang="en-US" sz="2000" dirty="0" err="1" smtClean="0"/>
              <a:t>scrollreveal</a:t>
            </a:r>
            <a:r>
              <a:rPr lang="en-US" sz="2000" dirty="0" smtClean="0"/>
              <a:t>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firebase</a:t>
            </a:r>
          </a:p>
          <a:p>
            <a:endParaRPr lang="en-US" sz="2000" dirty="0" smtClean="0"/>
          </a:p>
          <a:p>
            <a:r>
              <a:rPr lang="en-US" sz="2000" b="1" dirty="0" smtClean="0"/>
              <a:t>Firebase DB:  </a:t>
            </a:r>
            <a:r>
              <a:rPr lang="en-US" sz="2000" dirty="0" smtClean="0"/>
              <a:t>Used to keep track of the last 3 searches and display to user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8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87244"/>
            <a:ext cx="10515600" cy="1016866"/>
          </a:xfrm>
        </p:spPr>
        <p:txBody>
          <a:bodyPr/>
          <a:lstStyle/>
          <a:p>
            <a:r>
              <a:rPr lang="en-US" dirty="0" smtClean="0"/>
              <a:t>Key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4110"/>
            <a:ext cx="10515600" cy="44728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you have having trouble using an API or library, find another one to use</a:t>
            </a:r>
          </a:p>
          <a:p>
            <a:r>
              <a:rPr lang="en-US" sz="2000" dirty="0" smtClean="0"/>
              <a:t>Started with a vision but had to make it much simpler to stay on track </a:t>
            </a:r>
          </a:p>
          <a:p>
            <a:pPr lvl="1"/>
            <a:r>
              <a:rPr lang="en-US" sz="1800" dirty="0" smtClean="0"/>
              <a:t>Ask advice of Teachers and TA’s often for help and guidance</a:t>
            </a:r>
          </a:p>
          <a:p>
            <a:pPr lvl="1"/>
            <a:r>
              <a:rPr lang="en-US" sz="1800" dirty="0" smtClean="0"/>
              <a:t>Break features down to the smallest task to get working and then build from there</a:t>
            </a:r>
          </a:p>
          <a:p>
            <a:r>
              <a:rPr lang="en-US" sz="2000" dirty="0" smtClean="0"/>
              <a:t>Fun to work in a group, paired programming was really useful</a:t>
            </a:r>
          </a:p>
          <a:p>
            <a:r>
              <a:rPr lang="en-US" sz="2000" dirty="0" smtClean="0"/>
              <a:t>GIT version control can be confusing, frustrating, make you want to throw your computer at the wall – it takes practice</a:t>
            </a:r>
          </a:p>
          <a:p>
            <a:r>
              <a:rPr lang="en-US" sz="2000" dirty="0" smtClean="0"/>
              <a:t>Bootstrap can conflict with other styling libraries you are trying to use</a:t>
            </a:r>
          </a:p>
          <a:p>
            <a:r>
              <a:rPr lang="en-US" sz="2000" dirty="0" smtClean="0"/>
              <a:t>There are important differences between jQuery and Javascript</a:t>
            </a:r>
          </a:p>
          <a:p>
            <a:pPr lvl="1"/>
            <a:r>
              <a:rPr lang="en-US" sz="1800" dirty="0" smtClean="0"/>
              <a:t>Had to use Javascript ‘</a:t>
            </a:r>
            <a:r>
              <a:rPr lang="en-US" sz="1800" dirty="0" err="1" smtClean="0"/>
              <a:t>CreateElement</a:t>
            </a:r>
            <a:r>
              <a:rPr lang="en-US" sz="1800" dirty="0" smtClean="0"/>
              <a:t>’ to ensure it would create a brand new div and not append to previous </a:t>
            </a:r>
            <a:r>
              <a:rPr lang="en-US" sz="1800" dirty="0" err="1" smtClean="0"/>
              <a:t>div’s</a:t>
            </a:r>
            <a:r>
              <a:rPr lang="en-US" sz="1800" dirty="0" smtClean="0"/>
              <a:t> created</a:t>
            </a:r>
          </a:p>
          <a:p>
            <a:r>
              <a:rPr lang="en-US" sz="2000" dirty="0" smtClean="0"/>
              <a:t>Firebase is tricky – database structure is important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19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1008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Grocery List</a:t>
            </a:r>
          </a:p>
          <a:p>
            <a:r>
              <a:rPr lang="en-US" sz="1800" dirty="0" smtClean="0"/>
              <a:t>Saving of Recipes</a:t>
            </a:r>
          </a:p>
          <a:p>
            <a:r>
              <a:rPr lang="en-US" sz="1800" dirty="0" smtClean="0"/>
              <a:t>User Login</a:t>
            </a:r>
          </a:p>
          <a:p>
            <a:r>
              <a:rPr lang="en-US" sz="1800" dirty="0" smtClean="0"/>
              <a:t>Ability to get ingredient portions from recipes</a:t>
            </a:r>
            <a:endParaRPr lang="en-US" sz="1800" dirty="0" smtClean="0"/>
          </a:p>
          <a:p>
            <a:r>
              <a:rPr lang="en-US" sz="1800" dirty="0" smtClean="0"/>
              <a:t>Filtering of price results returned for an item – currently just taking the lowest price to display for user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98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350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Lucida Handwriting</vt:lpstr>
      <vt:lpstr>Office Theme</vt:lpstr>
      <vt:lpstr>Recipe2Go</vt:lpstr>
      <vt:lpstr>Recipe2Go Concept vs. Actual</vt:lpstr>
      <vt:lpstr>High Level Process Flow</vt:lpstr>
      <vt:lpstr>Technologies</vt:lpstr>
      <vt:lpstr>Key Learnings</vt:lpstr>
      <vt:lpstr>Future additions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Recipe2Go</dc:title>
  <dc:creator>Ryan, Michelle R</dc:creator>
  <cp:lastModifiedBy>Ryan, Michelle R</cp:lastModifiedBy>
  <cp:revision>33</cp:revision>
  <dcterms:created xsi:type="dcterms:W3CDTF">2017-06-05T23:32:02Z</dcterms:created>
  <dcterms:modified xsi:type="dcterms:W3CDTF">2017-06-08T04:13:07Z</dcterms:modified>
</cp:coreProperties>
</file>