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1F6392-EA8B-4985-A758-B00203442D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31880" y="4560840"/>
            <a:ext cx="5851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4143240" y="9118440"/>
            <a:ext cx="317016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58D68447-0FD2-4A64-8865-6F7BB6E778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9118440"/>
            <a:ext cx="316980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31880" y="4560480"/>
            <a:ext cx="5851080" cy="43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31880" y="4560480"/>
            <a:ext cx="5851080" cy="43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31880" y="4560840"/>
            <a:ext cx="5851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0" y="9118440"/>
            <a:ext cx="316980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4143240" y="9118440"/>
            <a:ext cx="317016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B9623C5D-7AD4-4D2D-90BC-A6B04F9E232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09480" y="1219320"/>
            <a:ext cx="7924680" cy="91404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1981080" y="3962520"/>
            <a:ext cx="6512040" cy="1440"/>
          </a:xfrm>
          <a:prstGeom prst="line">
            <a:avLst/>
          </a:prstGeom>
          <a:ln w="1908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80880" y="1523880"/>
            <a:ext cx="8229240" cy="60948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76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>
            <a:off x="457200" y="6172200"/>
            <a:ext cx="8229600" cy="1440"/>
          </a:xfrm>
          <a:prstGeom prst="line">
            <a:avLst/>
          </a:prstGeom>
          <a:ln w="1908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835280" y="6237360"/>
            <a:ext cx="3673080" cy="35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Artificial Intelligence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0880" y="1523880"/>
            <a:ext cx="8229240" cy="60948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76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1835280" y="6237360"/>
            <a:ext cx="3673080" cy="35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黑体"/>
              </a:rPr>
              <a:t>Artificial Intelligence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1484280"/>
            <a:ext cx="7329240" cy="240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Monotype Corsiva"/>
                <a:ea typeface="新細明體"/>
              </a:rPr>
              <a:t>ANN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76360" y="4149720"/>
            <a:ext cx="6624360" cy="156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cc66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Nov 10, 2020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cc66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Department of Computing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cc66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The Hong Kong Polytechnic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39640" y="907920"/>
            <a:ext cx="8135640" cy="3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COMP  4431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              Lab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c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新細明體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7920"/>
            <a:ext cx="8229240" cy="11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Announcement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9240" cy="440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Deadline of Assignment 3: 23:59 Nov. 10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Deadline of Assignment 4: 23:59 Nov. 17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243480"/>
            <a:ext cx="2133360" cy="35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ED61BF5-5991-4394-85F2-4357D78C192E}" type="slidenum">
              <a:rPr b="1" lang="en-US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7920"/>
            <a:ext cx="8229240" cy="11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9240" cy="440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Introduction of Pytorch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ANN Algorithm Using Pytorch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Assignemnt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8160" indent="-325080">
              <a:lnSpc>
                <a:spcPct val="100000"/>
              </a:lnSpc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53080" y="6243480"/>
            <a:ext cx="2133360" cy="35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1C3958F1-5BE3-4100-A4DE-6A91ADE72FC0}" type="slidenum">
              <a:rPr b="1" lang="en-US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7920"/>
            <a:ext cx="8229240" cy="11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Pytorch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53080" y="6243480"/>
            <a:ext cx="2133360" cy="35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9D9653C-5E09-44E8-A071-D7C2FA1E0B49}" type="slidenum">
              <a:rPr b="1" lang="en-US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47840" y="1600200"/>
            <a:ext cx="8229240" cy="44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It’s a Python based scientific computing package targeted at two sets of audiences: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A replacement for NumPy to use the power of GPUs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Deep learning research platform that provides maximum flexibility and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Document: https://pytorch.org/get-started/locally/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7920"/>
            <a:ext cx="822924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6633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Lab assignment 4: ANN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9240" cy="44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Create Your First Artificial Neural Network in PyTorch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Read in Iris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Split Data into training and test data with proportion 3:1.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Build an artificial neural network using CrossEntropyLoss nn.CrossEntropyLoss().(You can try different hidden layers, different activation functions such as ReLu, LeakyReLu, etc.)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Train the network and draw the training loss and training accuracy plot.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Report your best test accuracy on test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黑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553080" y="6243480"/>
            <a:ext cx="2133360" cy="35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AEC002D-410D-4B6F-8ECA-D128D54924EF}" type="slidenum">
              <a:rPr b="1" lang="en-US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2010-08-16T09:07:32Z</dcterms:created>
  <dc:creator>hkpuadmin</dc:creator>
  <dc:description/>
  <dc:language>en-US</dc:language>
  <cp:lastModifiedBy/>
  <cp:lastPrinted>2018-10-22T18:59:05Z</cp:lastPrinted>
  <dcterms:modified xsi:type="dcterms:W3CDTF">2020-11-09T21:27:45Z</dcterms:modified>
  <cp:revision>513</cp:revision>
  <dc:subject/>
  <dc:title>幻灯片 1</dc:title>
</cp:coreProperties>
</file>