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9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70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7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9D303-A39E-3F47-9174-3DE0CE4F957A}" type="datetimeFigureOut">
              <a:rPr lang="en-US" smtClean="0"/>
              <a:t>6/24/13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88F79-3244-7840-926E-34C545EA324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88F79-3244-7840-926E-34C545EA3243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7879-E8D6-2844-9F50-60498258F711}" type="datetimeFigureOut">
              <a:rPr lang="en-US" smtClean="0"/>
              <a:pPr/>
              <a:t>6/24/13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ABAA-C76D-4141-9605-6847B66FA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7879-E8D6-2844-9F50-60498258F711}" type="datetimeFigureOut">
              <a:rPr lang="en-US" smtClean="0"/>
              <a:pPr/>
              <a:t>6/24/13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ABAA-C76D-4141-9605-6847B66FA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7879-E8D6-2844-9F50-60498258F711}" type="datetimeFigureOut">
              <a:rPr lang="en-US" smtClean="0"/>
              <a:pPr/>
              <a:t>6/24/13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ABAA-C76D-4141-9605-6847B66FA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7879-E8D6-2844-9F50-60498258F711}" type="datetimeFigureOut">
              <a:rPr lang="en-US" smtClean="0"/>
              <a:pPr/>
              <a:t>6/24/13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ABAA-C76D-4141-9605-6847B66FA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6/24/13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7879-E8D6-2844-9F50-60498258F711}" type="datetimeFigureOut">
              <a:rPr lang="en-US" smtClean="0"/>
              <a:pPr/>
              <a:t>6/24/13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ABAA-C76D-4141-9605-6847B66FA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7879-E8D6-2844-9F50-60498258F711}" type="datetimeFigureOut">
              <a:rPr lang="en-US" smtClean="0"/>
              <a:pPr/>
              <a:t>6/24/13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ABAA-C76D-4141-9605-6847B66FA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7879-E8D6-2844-9F50-60498258F711}" type="datetimeFigureOut">
              <a:rPr lang="en-US" smtClean="0"/>
              <a:pPr/>
              <a:t>6/24/13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ABAA-C76D-4141-9605-6847B66FA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7879-E8D6-2844-9F50-60498258F711}" type="datetimeFigureOut">
              <a:rPr lang="en-US" smtClean="0"/>
              <a:pPr/>
              <a:t>6/24/13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ABAA-C76D-4141-9605-6847B66FA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7879-E8D6-2844-9F50-60498258F711}" type="datetimeFigureOut">
              <a:rPr lang="en-US" smtClean="0"/>
              <a:pPr/>
              <a:t>6/24/13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ABAA-C76D-4141-9605-6847B66FA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7879-E8D6-2844-9F50-60498258F711}" type="datetimeFigureOut">
              <a:rPr lang="en-US" smtClean="0"/>
              <a:pPr/>
              <a:t>6/24/13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ABAA-C76D-4141-9605-6847B66FA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17879-E8D6-2844-9F50-60498258F711}" type="datetimeFigureOut">
              <a:rPr lang="en-US" smtClean="0"/>
              <a:pPr/>
              <a:t>6/24/13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9ABAA-C76D-4141-9605-6847B66FA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file://localhost/Users/michelleshu/Documents/MSRP/EDLSim/mpb_params_figures/bulk_concentration_capacitance.pn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file://localhost/Users/michelleshu/Documents/MSRP/EDLSim/mpb_params_figures/bulk_concentration_capacitance_diff.pn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file://localhost/Users/michelleshu/Documents/MSRP/EDLSim/mpb_params_figures/permittivity_capacitance.png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file://localhost/Users/michelleshu/Documents/MSRP/EDLSim/mpb_params_figures/permittivity_capacitance_diff.png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file://localhost/Users/michelleshu/Documents/MSRP/EDLSim/mpb_params_figures/ion_size_capacitance.pn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file://localhost/Users/michelleshu/Documents/MSRP/EDLSim/mpb_params_figures/ion_size_capacitance_diff.png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file://localhost/Users/michelleshu/Documents/MSRP/EDLSim/mpb_params_figures/bulk_concentration_potential.p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file://localhost/Users/michelleshu/Documents/MSRP/EDLSim/mpb_params_figures/permittivity_potential.p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file://localhost/Users/michelleshu/Documents/MSRP/EDLSim/mpb_params_figures/ion_size_potential.pn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file://localhost/Users/michelleshu/Documents/MSRP/EDLSim/mpb_params_figures/bulk_concentration_charge.pn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file://localhost/Users/michelleshu/Documents/MSRP/EDLSim/mpb_params_figures/permittivity_charge.pn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file://localhost/Users/michelleshu/Documents/MSRP/EDLSim/mpb_params_figures/ion_size_charge.pn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Figures: Modified Poisson Boltzmann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Capacitance | Bulk Concentration</a:t>
            </a:r>
            <a:endParaRPr lang="en-US" dirty="0"/>
          </a:p>
        </p:txBody>
      </p:sp>
      <p:pic>
        <p:nvPicPr>
          <p:cNvPr id="4" name="bulk_concentration_capacitance.png" descr="/Users/michelleshu/Documents/MSRP/EDLSim/mpb_params_figures/bulk_concentration_capacitance.png"/>
          <p:cNvPicPr>
            <a:picLocks noGrp="1" noChangeAspect="1"/>
          </p:cNvPicPr>
          <p:nvPr>
            <p:ph idx="1"/>
          </p:nvPr>
        </p:nvPicPr>
        <p:blipFill>
          <a:blip r:embed="rId2" r:link="rId3"/>
          <a:srcRect l="-16576" r="-16576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Differential Capacitance | Bulk Concentration</a:t>
            </a:r>
            <a:endParaRPr lang="en-US" dirty="0"/>
          </a:p>
        </p:txBody>
      </p:sp>
      <p:pic>
        <p:nvPicPr>
          <p:cNvPr id="4" name="bulk_concentration_capacitance_diff.png" descr="/Users/michelleshu/Documents/MSRP/EDLSim/mpb_params_figures/bulk_concentration_capacitance_diff.png"/>
          <p:cNvPicPr>
            <a:picLocks noGrp="1" noChangeAspect="1"/>
          </p:cNvPicPr>
          <p:nvPr>
            <p:ph idx="1"/>
          </p:nvPr>
        </p:nvPicPr>
        <p:blipFill>
          <a:blip r:embed="rId2" r:link="rId3"/>
          <a:srcRect l="-16576" r="-16576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Capacitance | Relative Permittivity </a:t>
            </a:r>
            <a:endParaRPr lang="en-US" dirty="0"/>
          </a:p>
        </p:txBody>
      </p:sp>
      <p:pic>
        <p:nvPicPr>
          <p:cNvPr id="4" name="permittivity_capacitance.png" descr="/Users/michelleshu/Documents/MSRP/EDLSim/mpb_params_figures/permittivity_capacitance.png"/>
          <p:cNvPicPr>
            <a:picLocks noGrp="1" noChangeAspect="1"/>
          </p:cNvPicPr>
          <p:nvPr>
            <p:ph idx="1"/>
          </p:nvPr>
        </p:nvPicPr>
        <p:blipFill>
          <a:blip r:embed="rId2" r:link="rId3"/>
          <a:srcRect l="-17062" r="-17062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Differential Capacitance | Relative Permittivity</a:t>
            </a:r>
            <a:endParaRPr lang="en-US" dirty="0"/>
          </a:p>
        </p:txBody>
      </p:sp>
      <p:pic>
        <p:nvPicPr>
          <p:cNvPr id="4" name="permittivity_capacitance_diff.png" descr="/Users/michelleshu/Documents/MSRP/EDLSim/mpb_params_figures/permittivity_capacitance_diff.png"/>
          <p:cNvPicPr>
            <a:picLocks noGrp="1" noChangeAspect="1"/>
          </p:cNvPicPr>
          <p:nvPr>
            <p:ph idx="1"/>
          </p:nvPr>
        </p:nvPicPr>
        <p:blipFill>
          <a:blip r:embed="rId2" r:link="rId3"/>
          <a:srcRect l="-16576" r="-16576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Capacitance | Effective Ion Size</a:t>
            </a:r>
            <a:endParaRPr lang="en-US" dirty="0"/>
          </a:p>
        </p:txBody>
      </p:sp>
      <p:pic>
        <p:nvPicPr>
          <p:cNvPr id="4" name="ion_size_capacitance.png" descr="/Users/michelleshu/Documents/MSRP/EDLSim/mpb_params_figures/ion_size_capacitance.png"/>
          <p:cNvPicPr>
            <a:picLocks noGrp="1" noChangeAspect="1"/>
          </p:cNvPicPr>
          <p:nvPr>
            <p:ph idx="1"/>
          </p:nvPr>
        </p:nvPicPr>
        <p:blipFill>
          <a:blip r:embed="rId2" r:link="rId3"/>
          <a:srcRect l="-16576" r="-16576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Differential Capacitance | Effective Ion Size</a:t>
            </a:r>
            <a:endParaRPr lang="en-US" dirty="0"/>
          </a:p>
        </p:txBody>
      </p:sp>
      <p:pic>
        <p:nvPicPr>
          <p:cNvPr id="4" name="ion_size_capacitance_diff.png" descr="/Users/michelleshu/Documents/MSRP/EDLSim/mpb_params_figures/ion_size_capacitance_diff.png"/>
          <p:cNvPicPr>
            <a:picLocks noGrp="1" noChangeAspect="1"/>
          </p:cNvPicPr>
          <p:nvPr>
            <p:ph idx="1"/>
          </p:nvPr>
        </p:nvPicPr>
        <p:blipFill>
          <a:blip r:embed="rId2" r:link="rId3"/>
          <a:srcRect l="-16576" r="-16576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Capacitance | Valence</a:t>
            </a:r>
            <a:endParaRPr lang="en-US" dirty="0"/>
          </a:p>
        </p:txBody>
      </p:sp>
      <p:pic>
        <p:nvPicPr>
          <p:cNvPr id="4" name="Content Placeholder 3" descr="valence_capacitance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6576" r="-16576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Capacitance | Valence</a:t>
            </a:r>
            <a:endParaRPr lang="en-US" dirty="0"/>
          </a:p>
        </p:txBody>
      </p:sp>
      <p:pic>
        <p:nvPicPr>
          <p:cNvPr id="4" name="Content Placeholder 3" descr="valence_capacitance_diff.png"/>
          <p:cNvPicPr>
            <a:picLocks noGrp="1" noChangeAspect="1"/>
          </p:cNvPicPr>
          <p:nvPr>
            <p:ph idx="1"/>
          </p:nvPr>
        </p:nvPicPr>
        <p:blipFill>
          <a:blip r:embed="rId3"/>
          <a:srcRect l="-12763" r="-12763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| Bulk Concentration</a:t>
            </a:r>
            <a:endParaRPr lang="en-US" dirty="0"/>
          </a:p>
        </p:txBody>
      </p:sp>
      <p:pic>
        <p:nvPicPr>
          <p:cNvPr id="9" name="bulk_concentration_potential.png" descr="/Users/michelleshu/Documents/MSRP/EDLSim/mpb_params_figures/bulk_concentration_potential.png"/>
          <p:cNvPicPr>
            <a:picLocks noGrp="1" noChangeAspect="1"/>
          </p:cNvPicPr>
          <p:nvPr>
            <p:ph idx="1"/>
          </p:nvPr>
        </p:nvPicPr>
        <p:blipFill>
          <a:blip r:embed="rId2" r:link="rId3"/>
          <a:srcRect l="-11505" r="-11505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| Relative Permittivity </a:t>
            </a:r>
            <a:endParaRPr lang="en-US" dirty="0"/>
          </a:p>
        </p:txBody>
      </p:sp>
      <p:pic>
        <p:nvPicPr>
          <p:cNvPr id="4" name="permittivity_potential.png" descr="/Users/michelleshu/Documents/MSRP/EDLSim/mpb_params_figures/permittivity_potential.png"/>
          <p:cNvPicPr>
            <a:picLocks noGrp="1" noChangeAspect="1"/>
          </p:cNvPicPr>
          <p:nvPr>
            <p:ph idx="1"/>
          </p:nvPr>
        </p:nvPicPr>
        <p:blipFill>
          <a:blip r:embed="rId2" r:link="rId3"/>
          <a:srcRect l="-8335" r="-8335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| Effective Ion Size</a:t>
            </a:r>
            <a:endParaRPr lang="en-US" dirty="0"/>
          </a:p>
        </p:txBody>
      </p:sp>
      <p:pic>
        <p:nvPicPr>
          <p:cNvPr id="4" name="ion_size_potential.png" descr="/Users/michelleshu/Documents/MSRP/EDLSim/mpb_params_figures/ion_size_potential.png"/>
          <p:cNvPicPr>
            <a:picLocks noGrp="1" noChangeAspect="1"/>
          </p:cNvPicPr>
          <p:nvPr>
            <p:ph idx="1"/>
          </p:nvPr>
        </p:nvPicPr>
        <p:blipFill>
          <a:blip r:embed="rId2" r:link="rId3"/>
          <a:srcRect l="-5513" r="-5513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| Valence</a:t>
            </a:r>
            <a:endParaRPr lang="en-US" dirty="0"/>
          </a:p>
        </p:txBody>
      </p:sp>
      <p:pic>
        <p:nvPicPr>
          <p:cNvPr id="4" name="Content Placeholder 3" descr="valence_potential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6576" r="-16576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Total Charge | Bulk Concentration</a:t>
            </a:r>
            <a:endParaRPr lang="en-US" dirty="0"/>
          </a:p>
        </p:txBody>
      </p:sp>
      <p:pic>
        <p:nvPicPr>
          <p:cNvPr id="6" name="bulk_concentration_charge.png" descr="/Users/michelleshu/Documents/MSRP/EDLSim/mpb_params_figures/bulk_concentration_charge.png"/>
          <p:cNvPicPr>
            <a:picLocks noGrp="1" noChangeAspect="1"/>
          </p:cNvPicPr>
          <p:nvPr>
            <p:ph idx="1"/>
          </p:nvPr>
        </p:nvPicPr>
        <p:blipFill>
          <a:blip r:embed="rId2" r:link="rId3"/>
          <a:srcRect l="-16576" r="-16576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Total Charge | Relative Permittivity</a:t>
            </a:r>
            <a:endParaRPr lang="en-US" dirty="0"/>
          </a:p>
        </p:txBody>
      </p:sp>
      <p:pic>
        <p:nvPicPr>
          <p:cNvPr id="4" name="permittivity_charge.png" descr="/Users/michelleshu/Documents/MSRP/EDLSim/mpb_params_figures/permittivity_charge.png"/>
          <p:cNvPicPr>
            <a:picLocks noGrp="1" noChangeAspect="1"/>
          </p:cNvPicPr>
          <p:nvPr>
            <p:ph idx="1"/>
          </p:nvPr>
        </p:nvPicPr>
        <p:blipFill>
          <a:blip r:embed="rId2" r:link="rId3"/>
          <a:srcRect l="-12462" r="-12462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Total Charge | Effective Ion Size</a:t>
            </a:r>
            <a:endParaRPr lang="en-US" dirty="0"/>
          </a:p>
        </p:txBody>
      </p:sp>
      <p:pic>
        <p:nvPicPr>
          <p:cNvPr id="4" name="ion_size_charge.png" descr="/Users/michelleshu/Documents/MSRP/EDLSim/mpb_params_figures/ion_size_charge.png"/>
          <p:cNvPicPr>
            <a:picLocks noGrp="1" noChangeAspect="1"/>
          </p:cNvPicPr>
          <p:nvPr>
            <p:ph idx="1"/>
          </p:nvPr>
        </p:nvPicPr>
        <p:blipFill>
          <a:blip r:embed="rId2" r:link="rId3"/>
          <a:srcRect l="-16576" r="-16576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Charge | Valence</a:t>
            </a:r>
            <a:endParaRPr lang="en-US" dirty="0"/>
          </a:p>
        </p:txBody>
      </p:sp>
      <p:pic>
        <p:nvPicPr>
          <p:cNvPr id="4" name="Content Placeholder 3" descr="valence_charge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6576" r="-16576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79</Words>
  <Application>Microsoft Macintosh PowerPoint</Application>
  <PresentationFormat>On-screen Show (4:3)</PresentationFormat>
  <Paragraphs>18</Paragraphs>
  <Slides>17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Figures: Modified Poisson Boltzmann Model</vt:lpstr>
      <vt:lpstr>Potential | Bulk Concentration</vt:lpstr>
      <vt:lpstr>Potential | Relative Permittivity </vt:lpstr>
      <vt:lpstr>Potential | Effective Ion Size</vt:lpstr>
      <vt:lpstr>Potential | Valence</vt:lpstr>
      <vt:lpstr>Total Charge | Bulk Concentration</vt:lpstr>
      <vt:lpstr>Total Charge | Relative Permittivity</vt:lpstr>
      <vt:lpstr>Total Charge | Effective Ion Size</vt:lpstr>
      <vt:lpstr>Total Charge | Valence</vt:lpstr>
      <vt:lpstr>Capacitance | Bulk Concentration</vt:lpstr>
      <vt:lpstr>Differential Capacitance | Bulk Concentration</vt:lpstr>
      <vt:lpstr>Capacitance | Relative Permittivity </vt:lpstr>
      <vt:lpstr>Differential Capacitance | Relative Permittivity</vt:lpstr>
      <vt:lpstr>Capacitance | Effective Ion Size</vt:lpstr>
      <vt:lpstr>Differential Capacitance | Effective Ion Size</vt:lpstr>
      <vt:lpstr>Capacitance | Valence</vt:lpstr>
      <vt:lpstr>Differential Capacitance | Valence</vt:lpstr>
    </vt:vector>
  </TitlesOfParts>
  <Company>Dartmouth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Modified Poisson Boltzmann</dc:title>
  <dc:creator>Michelle Shu</dc:creator>
  <cp:lastModifiedBy>Michelle Shu</cp:lastModifiedBy>
  <cp:revision>5</cp:revision>
  <dcterms:created xsi:type="dcterms:W3CDTF">2013-06-24T14:51:08Z</dcterms:created>
  <dcterms:modified xsi:type="dcterms:W3CDTF">2013-06-24T15:40:08Z</dcterms:modified>
</cp:coreProperties>
</file>