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9" r:id="rId1"/>
  </p:sldMasterIdLst>
  <p:notesMasterIdLst>
    <p:notesMasterId r:id="rId25"/>
  </p:notesMasterIdLst>
  <p:sldIdLst>
    <p:sldId id="256" r:id="rId2"/>
    <p:sldId id="273" r:id="rId3"/>
    <p:sldId id="257" r:id="rId4"/>
    <p:sldId id="258" r:id="rId5"/>
    <p:sldId id="259" r:id="rId6"/>
    <p:sldId id="269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2" r:id="rId15"/>
    <p:sldId id="270" r:id="rId16"/>
    <p:sldId id="263" r:id="rId17"/>
    <p:sldId id="264" r:id="rId18"/>
    <p:sldId id="265" r:id="rId19"/>
    <p:sldId id="266" r:id="rId20"/>
    <p:sldId id="267" r:id="rId21"/>
    <p:sldId id="268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9D303-A39E-3F47-9174-3DE0CE4F957A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8F79-3244-7840-926E-34C545EA3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8F79-3244-7840-926E-34C545EA324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7879-E8D6-2844-9F50-60498258F711}" type="datetimeFigureOut">
              <a:rPr lang="en-US" smtClean="0"/>
              <a:pPr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file://localhost/Users/michelleshu/Documents/MSRP/EDLSim/mpb_pb_potential_conc_figures/valence_ion_concentration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file://localhost/Users/michelleshu/Documents/MSRP/EDLSim/mpb_pb_charge_cap_figures/bulk_concentration_charge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file://localhost/Users/michelleshu/Documents/MSRP/EDLSim/mpb_pb_charge_cap_figures/permittivity_charge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file://localhost/Users/michelleshu/Documents/MSRP/EDLSim/mpb_pb_charge_cap_figures/ion_size_charge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file://localhost/Users/michelleshu/Documents/MSRP/EDLSim/mpb_pb_charge_cap_figures/valence_charge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file://localhost/Users/michelleshu/Documents/MSRP/EDLSim/mpb_pb_charge_cap_figures/bulk_concentration_capacitance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file://localhost/Users/michelleshu/Documents/MSRP/EDLSim/mpb_pb_charge_cap_figures/bulk_concentration_capacitance_diff.p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file://localhost/Users/michelleshu/Documents/MSRP/EDLSim/mpb_pb_charge_cap_figures/permittivity_capacitance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file://localhost/Users/michelleshu/Documents/MSRP/EDLSim/mpb_pb_charge_cap_figures/permittivity_capacitance_diff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file://localhost/Users/michelleshu/Documents/MSRP/EDLSim/mpb_pb_charge_cap_figures/ion_size_capacitance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file://localhost/Users/michelleshu/Documents/MSRP/EDLSim/mpb_pb_charge_cap_figures/ion_size_capacitance_diff.p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file://localhost/Users/michelleshu/Documents/MSRP/EDLSim/mpb_pb_charge_cap_figures/valence_capacitance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file://localhost/Users/michelleshu/Documents/MSRP/EDLSim/mpb_pb_charge_cap_figures/valence_capacitance_diff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localhost/Users/michelleshu/Documents/MSRP/EDLSim/mpb_pb_potential_conc_figures/bulk_concentration_potential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michelleshu/Documents/MSRP/EDLSim/mpb_pb_potential_conc_figures/permittivity_potential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ichelleshu/Documents/MSRP/EDLSim/mpb_pb_potential_conc_figures/ion_size_potential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file://localhost/Users/michelleshu/Documents/MSRP/EDLSim/mpb_pb_potential_conc_figures/valence_potential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file://localhost/Users/michelleshu/Documents/MSRP/EDLSim/mpb_pb_potential_conc_figures/bulk_concentration_ion_concentration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localhost/Users/michelleshu/Documents/MSRP/EDLSim/mpb_pb_potential_conc_figures/permittivity_ion_concentration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file://localhost/Users/michelleshu/Documents/MSRP/EDLSim/mpb_pb_potential_conc_figures/ion_size_ion_concentratio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Figures: Modified Poisson Boltzmann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Concentration | Valence</a:t>
            </a:r>
            <a:endParaRPr lang="en-US" dirty="0"/>
          </a:p>
        </p:txBody>
      </p:sp>
      <p:pic>
        <p:nvPicPr>
          <p:cNvPr id="6" name="valence_ion_concentration.png" descr="/Users/michelleshu/Documents/MSRP/EDLSim/mpb_pb_potential_conc_figures/valence_ion_concentration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540044" y="1306092"/>
            <a:ext cx="6120062" cy="52310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II: Total Charge and Capacitance of EDL at Varying Applied Potentials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Bulk Concentration</a:t>
            </a:r>
            <a:endParaRPr lang="en-US" dirty="0"/>
          </a:p>
        </p:txBody>
      </p:sp>
      <p:pic>
        <p:nvPicPr>
          <p:cNvPr id="8" name="bulk_concentration_charge.png" descr="/Users/michelleshu/Documents/MSRP/EDLSim/mpb_pb_charge_cap_figures/bulk_concentration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540042" y="1417638"/>
            <a:ext cx="6436829" cy="4990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Relative Permittivity</a:t>
            </a:r>
            <a:endParaRPr lang="en-US" dirty="0"/>
          </a:p>
        </p:txBody>
      </p:sp>
      <p:pic>
        <p:nvPicPr>
          <p:cNvPr id="8" name="permittivity_charge.png" descr="/Users/michelleshu/Documents/MSRP/EDLSim/mpb_pb_charge_cap_figures/permittivity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125621" y="1417638"/>
            <a:ext cx="7044898" cy="5066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Effective Ion Size</a:t>
            </a:r>
            <a:endParaRPr lang="en-US" dirty="0"/>
          </a:p>
        </p:txBody>
      </p:sp>
      <p:pic>
        <p:nvPicPr>
          <p:cNvPr id="10" name="ion_size_charge.png" descr="/Users/michelleshu/Documents/MSRP/EDLSim/mpb_pb_charge_cap_figures/ion_size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085523" y="1335740"/>
            <a:ext cx="7226973" cy="50409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Charge | Valence</a:t>
            </a:r>
            <a:endParaRPr lang="en-US" dirty="0"/>
          </a:p>
        </p:txBody>
      </p:sp>
      <p:pic>
        <p:nvPicPr>
          <p:cNvPr id="8" name="valence_charge.png" descr="/Users/michelleshu/Documents/MSRP/EDLSim/mpb_pb_charge_cap_figures/valence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379623" y="1252621"/>
            <a:ext cx="6949900" cy="5231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Bulk Concentration</a:t>
            </a:r>
            <a:endParaRPr lang="en-US" dirty="0"/>
          </a:p>
        </p:txBody>
      </p:sp>
      <p:pic>
        <p:nvPicPr>
          <p:cNvPr id="8" name="bulk_concentration_capacitance.png" descr="/Users/michelleshu/Documents/MSRP/EDLSim/mpb_pb_charge_cap_figures/bulk_concentration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392057" y="1279355"/>
            <a:ext cx="6719865" cy="5284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Bulk Concentration</a:t>
            </a:r>
            <a:endParaRPr lang="en-US" dirty="0"/>
          </a:p>
        </p:txBody>
      </p:sp>
      <p:pic>
        <p:nvPicPr>
          <p:cNvPr id="8" name="bulk_concentration_capacitance_diff.png" descr="/Users/michelleshu/Documents/MSRP/EDLSim/mpb_pb_charge_cap_figures/bulk_concentration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219220" y="1573464"/>
            <a:ext cx="6825322" cy="50038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Relative Permittivity </a:t>
            </a:r>
            <a:endParaRPr lang="en-US" dirty="0"/>
          </a:p>
        </p:txBody>
      </p:sp>
      <p:pic>
        <p:nvPicPr>
          <p:cNvPr id="8" name="permittivity_capacitance.png" descr="/Users/michelleshu/Documents/MSRP/EDLSim/mpb_pb_charge_cap_figures/permittivity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417051" y="1306092"/>
            <a:ext cx="6780976" cy="5351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Relative Permittivity</a:t>
            </a:r>
            <a:endParaRPr lang="en-US" dirty="0"/>
          </a:p>
        </p:txBody>
      </p:sp>
      <p:pic>
        <p:nvPicPr>
          <p:cNvPr id="8" name="permittivity_capacitance_diff.png" descr="/Users/michelleshu/Documents/MSRP/EDLSim/mpb_pb_charge_cap_figures/permittivity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459844" y="1506624"/>
            <a:ext cx="6574571" cy="5142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27966"/>
            <a:ext cx="7772400" cy="4167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I: Electric Potential and Ion Concentration along Distance from Interface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Potential (P0) = 25 mV</a:t>
            </a:r>
            <a:br>
              <a:rPr lang="en-US" dirty="0" smtClean="0"/>
            </a:br>
            <a:r>
              <a:rPr lang="en-US" dirty="0" smtClean="0"/>
              <a:t>(PB and MPB values are roughly the same at this voltage)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Effective Ion Size</a:t>
            </a:r>
            <a:endParaRPr lang="en-US" dirty="0"/>
          </a:p>
        </p:txBody>
      </p:sp>
      <p:pic>
        <p:nvPicPr>
          <p:cNvPr id="8" name="ion_size_capacitance.png" descr="/Users/michelleshu/Documents/MSRP/EDLSim/mpb_pb_charge_cap_figures/ion_size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366252" y="1359562"/>
            <a:ext cx="6693304" cy="5164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Effective Ion Size</a:t>
            </a:r>
            <a:endParaRPr lang="en-US" dirty="0"/>
          </a:p>
        </p:txBody>
      </p:sp>
      <p:pic>
        <p:nvPicPr>
          <p:cNvPr id="10" name="ion_size_capacitance_diff.png" descr="/Users/michelleshu/Documents/MSRP/EDLSim/mpb_pb_charge_cap_figures/ion_size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245945" y="1546728"/>
            <a:ext cx="6861789" cy="5030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 | Valence</a:t>
            </a:r>
            <a:endParaRPr lang="en-US" dirty="0"/>
          </a:p>
        </p:txBody>
      </p:sp>
      <p:pic>
        <p:nvPicPr>
          <p:cNvPr id="8" name="valence_capacitance.png" descr="/Users/michelleshu/Documents/MSRP/EDLSim/mpb_pb_charge_cap_figures/valence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272675" y="1297326"/>
            <a:ext cx="7016482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Capacitance | Valence</a:t>
            </a:r>
            <a:endParaRPr lang="en-US" dirty="0"/>
          </a:p>
        </p:txBody>
      </p:sp>
      <p:pic>
        <p:nvPicPr>
          <p:cNvPr id="10" name="valence_capacitance_diff.png" descr="/Users/michelleshu/Documents/MSRP/EDLSim/mpb_pb_charge_cap_figures/valence_capacitance_diff.png"/>
          <p:cNvPicPr>
            <a:picLocks noGrp="1" noChangeAspect="1"/>
          </p:cNvPicPr>
          <p:nvPr>
            <p:ph idx="1"/>
          </p:nvPr>
        </p:nvPicPr>
        <p:blipFill>
          <a:blip r:embed="rId3" r:link="rId4"/>
          <a:srcRect l="-1360" r="-1360"/>
          <a:stretch>
            <a:fillRect/>
          </a:stretch>
        </p:blipFill>
        <p:spPr>
          <a:xfrm>
            <a:off x="1312786" y="1377534"/>
            <a:ext cx="6862192" cy="5119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| Bulk Concentration</a:t>
            </a:r>
            <a:endParaRPr lang="en-US" dirty="0"/>
          </a:p>
        </p:txBody>
      </p:sp>
      <p:pic>
        <p:nvPicPr>
          <p:cNvPr id="7" name="bulk_concentration_potential.png" descr="/Users/michelleshu/Documents/MSRP/EDLSim/mpb_pb_potential_conc_figures/bulk_concentration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609994" y="1417638"/>
            <a:ext cx="6143697" cy="5209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| Relative Permittivity </a:t>
            </a:r>
            <a:endParaRPr lang="en-US" dirty="0"/>
          </a:p>
        </p:txBody>
      </p:sp>
      <p:pic>
        <p:nvPicPr>
          <p:cNvPr id="7" name="permittivity_potential.png" descr="/Users/michelleshu/Documents/MSRP/EDLSim/mpb_pb_potential_conc_figures/permittivity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526674" y="1417638"/>
            <a:ext cx="6120063" cy="51729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| Effective Ion Size</a:t>
            </a:r>
            <a:endParaRPr lang="en-US" dirty="0"/>
          </a:p>
        </p:txBody>
      </p:sp>
      <p:pic>
        <p:nvPicPr>
          <p:cNvPr id="10" name="ion_size_potential.png" descr="/Users/michelleshu/Documents/MSRP/EDLSim/mpb_pb_potential_conc_figures/ion_size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391031" y="1364165"/>
            <a:ext cx="6269073" cy="52665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| Valence</a:t>
            </a:r>
            <a:endParaRPr lang="en-US" dirty="0"/>
          </a:p>
        </p:txBody>
      </p:sp>
      <p:pic>
        <p:nvPicPr>
          <p:cNvPr id="10" name="valence_potential.png" descr="/Users/michelleshu/Documents/MSRP/EDLSim/mpb_pb_potential_conc_figures/valence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540045" y="1332839"/>
            <a:ext cx="6156687" cy="52444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Ion Concentration | Bulk Concentration</a:t>
            </a:r>
            <a:endParaRPr lang="en-US" dirty="0"/>
          </a:p>
        </p:txBody>
      </p:sp>
      <p:pic>
        <p:nvPicPr>
          <p:cNvPr id="6" name="bulk_concentration_ion_concentration.png" descr="/Users/michelleshu/Documents/MSRP/EDLSim/mpb_pb_potential_conc_figures/bulk_concentration_ion_concentration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553407" y="1519991"/>
            <a:ext cx="6182415" cy="5030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Ion Concentration | Relative Permittivity</a:t>
            </a:r>
            <a:endParaRPr lang="en-US" dirty="0"/>
          </a:p>
        </p:txBody>
      </p:sp>
      <p:pic>
        <p:nvPicPr>
          <p:cNvPr id="6" name="permittivity_ion_concentration.png" descr="/Users/michelleshu/Documents/MSRP/EDLSim/mpb_pb_potential_conc_figures/permittivity_ion_concentration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633621" y="1600200"/>
            <a:ext cx="5973011" cy="50706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Ion Concentration | Effective Ion Size</a:t>
            </a:r>
            <a:endParaRPr lang="en-US" dirty="0"/>
          </a:p>
        </p:txBody>
      </p:sp>
      <p:pic>
        <p:nvPicPr>
          <p:cNvPr id="6" name="ion_size_ion_concentration.png" descr="/Users/michelleshu/Documents/MSRP/EDLSim/mpb_pb_potential_conc_figures/ion_size_ion_concentration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60" r="-1360"/>
          <a:stretch>
            <a:fillRect/>
          </a:stretch>
        </p:blipFill>
        <p:spPr>
          <a:xfrm>
            <a:off x="1740573" y="1324062"/>
            <a:ext cx="6055442" cy="5132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148</Words>
  <Application>Microsoft Macintosh PowerPoint</Application>
  <PresentationFormat>On-screen Show (4:3)</PresentationFormat>
  <Paragraphs>24</Paragraphs>
  <Slides>23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Figures: Modified Poisson Boltzmann Model</vt:lpstr>
      <vt:lpstr>Part I: Electric Potential and Ion Concentration along Distance from Interface  Applied Potential (P0) = 25 mV (PB and MPB values are roughly the same at this voltage) </vt:lpstr>
      <vt:lpstr>Potential | Bulk Concentration</vt:lpstr>
      <vt:lpstr>Potential | Relative Permittivity </vt:lpstr>
      <vt:lpstr>Potential | Effective Ion Size</vt:lpstr>
      <vt:lpstr>Potential | Valence</vt:lpstr>
      <vt:lpstr>Ion Concentration | Bulk Concentration</vt:lpstr>
      <vt:lpstr>Ion Concentration | Relative Permittivity</vt:lpstr>
      <vt:lpstr>Ion Concentration | Effective Ion Size</vt:lpstr>
      <vt:lpstr>Ion Concentration | Valence</vt:lpstr>
      <vt:lpstr>Part II: Total Charge and Capacitance of EDL at Varying Applied Potentials</vt:lpstr>
      <vt:lpstr>Total Charge | Bulk Concentration</vt:lpstr>
      <vt:lpstr>Total Charge | Relative Permittivity</vt:lpstr>
      <vt:lpstr>Total Charge | Effective Ion Size</vt:lpstr>
      <vt:lpstr>Total Charge | Valence</vt:lpstr>
      <vt:lpstr>Capacitance | Bulk Concentration</vt:lpstr>
      <vt:lpstr>Differential Capacitance | Bulk Concentration</vt:lpstr>
      <vt:lpstr>Capacitance | Relative Permittivity </vt:lpstr>
      <vt:lpstr>Differential Capacitance | Relative Permittivity</vt:lpstr>
      <vt:lpstr>Capacitance | Effective Ion Size</vt:lpstr>
      <vt:lpstr>Differential Capacitance | Effective Ion Size</vt:lpstr>
      <vt:lpstr>Capacitance | Valence</vt:lpstr>
      <vt:lpstr>Differential Capacitance | Valence</vt:lpstr>
    </vt:vector>
  </TitlesOfParts>
  <Company>Dartmouth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Poisson Boltzmann</dc:title>
  <dc:creator>Michelle Shu</dc:creator>
  <cp:lastModifiedBy>Michelle Shu</cp:lastModifiedBy>
  <cp:revision>12</cp:revision>
  <dcterms:created xsi:type="dcterms:W3CDTF">2013-06-28T01:36:39Z</dcterms:created>
  <dcterms:modified xsi:type="dcterms:W3CDTF">2013-06-28T01:42:20Z</dcterms:modified>
</cp:coreProperties>
</file>