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Streets with Most Potholes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2</c:v>
                </c:pt>
                <c:pt idx="1">
                  <c:v>Category 3</c:v>
                </c:pt>
                <c:pt idx="2">
                  <c:v>Category 1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4.3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9-461B-B44A-41CFC1C23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8448112"/>
        <c:axId val="788448944"/>
      </c:barChart>
      <c:catAx>
        <c:axId val="788448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448944"/>
        <c:crosses val="autoZero"/>
        <c:auto val="1"/>
        <c:lblAlgn val="ctr"/>
        <c:lblOffset val="100"/>
        <c:noMultiLvlLbl val="0"/>
      </c:catAx>
      <c:valAx>
        <c:axId val="78844894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8844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smtClean="0"/>
              <a:t>Potholes</a:t>
            </a:r>
            <a:r>
              <a:rPr lang="en-US" sz="1200" baseline="0" dirty="0" smtClean="0"/>
              <a:t> by Month</a:t>
            </a:r>
            <a:endParaRPr lang="en-US" sz="1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9F-4A2C-9639-71A9A8685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5382736"/>
        <c:axId val="1265376496"/>
      </c:lineChart>
      <c:catAx>
        <c:axId val="126538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376496"/>
        <c:crosses val="autoZero"/>
        <c:auto val="1"/>
        <c:lblAlgn val="ctr"/>
        <c:lblOffset val="100"/>
        <c:noMultiLvlLbl val="0"/>
      </c:catAx>
      <c:valAx>
        <c:axId val="12653764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6538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7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EF14-78A2-4C81-BF14-B12A7E93F72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C831-56AB-4A53-948A-336CB312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0857" y="34836"/>
            <a:ext cx="7506788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Potholes In My Data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99802" y="562955"/>
            <a:ext cx="3526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Chicago Pothole Data: 2011 - 2021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1758431"/>
            <a:ext cx="4371704" cy="4947172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729443118"/>
              </p:ext>
            </p:extLst>
          </p:nvPr>
        </p:nvGraphicFramePr>
        <p:xfrm>
          <a:off x="5050972" y="3439886"/>
          <a:ext cx="3971108" cy="342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1584" y="1480450"/>
            <a:ext cx="43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65000"/>
                  </a:schemeClr>
                </a:solidFill>
              </a:rPr>
              <a:t>Click a Zip Code to filter dashboard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223356247"/>
              </p:ext>
            </p:extLst>
          </p:nvPr>
        </p:nvGraphicFramePr>
        <p:xfrm>
          <a:off x="4920346" y="1384655"/>
          <a:ext cx="4223654" cy="1959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ectangle 17"/>
          <p:cNvSpPr/>
          <p:nvPr/>
        </p:nvSpPr>
        <p:spPr>
          <a:xfrm>
            <a:off x="230774" y="926814"/>
            <a:ext cx="1471748" cy="23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0148" y="653864"/>
            <a:ext cx="2434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65000"/>
                  </a:schemeClr>
                </a:solidFill>
              </a:rPr>
              <a:t>Use the dropdown to filter by year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9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Meyer, Eric</dc:creator>
  <cp:lastModifiedBy>Meyer, Eric</cp:lastModifiedBy>
  <cp:revision>9</cp:revision>
  <dcterms:created xsi:type="dcterms:W3CDTF">2021-06-15T19:17:39Z</dcterms:created>
  <dcterms:modified xsi:type="dcterms:W3CDTF">2021-06-15T20:10:39Z</dcterms:modified>
</cp:coreProperties>
</file>