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a4e1f13d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a4e1f13d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a4e1f13d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a4e1f13d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a4e1f13d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a4e1f13d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a4e1f13d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a4e1f13d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598500" y="421375"/>
            <a:ext cx="4172100" cy="2017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 Panther Professors</a:t>
            </a:r>
            <a:endParaRPr/>
          </a:p>
        </p:txBody>
      </p:sp>
      <p:sp>
        <p:nvSpPr>
          <p:cNvPr id="55" name="Google Shape;55;p13"/>
          <p:cNvSpPr txBox="1"/>
          <p:nvPr>
            <p:ph idx="1" type="subTitle"/>
          </p:nvPr>
        </p:nvSpPr>
        <p:spPr>
          <a:xfrm>
            <a:off x="4931050" y="3011725"/>
            <a:ext cx="3900300" cy="1411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CPSC 408</a:t>
            </a:r>
            <a:endParaRPr/>
          </a:p>
          <a:p>
            <a:pPr indent="0" lvl="0" marL="0" rtl="0" algn="ctr">
              <a:spcBef>
                <a:spcPts val="0"/>
              </a:spcBef>
              <a:spcAft>
                <a:spcPts val="0"/>
              </a:spcAft>
              <a:buNone/>
            </a:pPr>
            <a:r>
              <a:rPr lang="en"/>
              <a:t>Michelle Yoon</a:t>
            </a:r>
            <a:endParaRPr/>
          </a:p>
        </p:txBody>
      </p:sp>
      <p:pic>
        <p:nvPicPr>
          <p:cNvPr id="56" name="Google Shape;56;p13"/>
          <p:cNvPicPr preferRelativeResize="0"/>
          <p:nvPr/>
        </p:nvPicPr>
        <p:blipFill>
          <a:blip r:embed="rId3">
            <a:alphaModFix/>
          </a:blip>
          <a:stretch>
            <a:fillRect/>
          </a:stretch>
        </p:blipFill>
        <p:spPr>
          <a:xfrm>
            <a:off x="5791200" y="3087929"/>
            <a:ext cx="502975" cy="419146"/>
          </a:xfrm>
          <a:prstGeom prst="rect">
            <a:avLst/>
          </a:prstGeom>
          <a:noFill/>
          <a:ln>
            <a:noFill/>
          </a:ln>
        </p:spPr>
      </p:pic>
      <p:pic>
        <p:nvPicPr>
          <p:cNvPr id="57" name="Google Shape;57;p13"/>
          <p:cNvPicPr preferRelativeResize="0"/>
          <p:nvPr/>
        </p:nvPicPr>
        <p:blipFill rotWithShape="1">
          <a:blip r:embed="rId4">
            <a:alphaModFix/>
          </a:blip>
          <a:srcRect b="0" l="0" r="999" t="12724"/>
          <a:stretch/>
        </p:blipFill>
        <p:spPr>
          <a:xfrm>
            <a:off x="-77275" y="0"/>
            <a:ext cx="4374250" cy="522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412975" y="393500"/>
            <a:ext cx="1439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63" name="Google Shape;63;p14"/>
          <p:cNvSpPr txBox="1"/>
          <p:nvPr>
            <p:ph idx="1" type="body"/>
          </p:nvPr>
        </p:nvSpPr>
        <p:spPr>
          <a:xfrm>
            <a:off x="0" y="1300775"/>
            <a:ext cx="4018200" cy="3842700"/>
          </a:xfrm>
          <a:prstGeom prst="rect">
            <a:avLst/>
          </a:prstGeom>
        </p:spPr>
        <p:txBody>
          <a:bodyPr anchorCtr="0" anchor="t" bIns="91425" lIns="91425" spcFirstLastPara="1" rIns="91425" wrap="square" tIns="91425">
            <a:normAutofit fontScale="25000"/>
          </a:bodyPr>
          <a:lstStyle/>
          <a:p>
            <a:pPr indent="0" lvl="0" marL="457200" rtl="0" algn="l">
              <a:spcBef>
                <a:spcPts val="0"/>
              </a:spcBef>
              <a:spcAft>
                <a:spcPts val="0"/>
              </a:spcAft>
              <a:buNone/>
            </a:pPr>
            <a:r>
              <a:rPr b="1" i="1" lang="en" sz="6780"/>
              <a:t>I</a:t>
            </a:r>
            <a:r>
              <a:rPr b="1" i="1" lang="en" sz="6780"/>
              <a:t>nspiration</a:t>
            </a:r>
            <a:r>
              <a:rPr lang="en" sz="6780"/>
              <a:t>: This was inspired by Rate My Professor. I wanted to </a:t>
            </a:r>
            <a:r>
              <a:rPr lang="en" sz="6780"/>
              <a:t>tailor</a:t>
            </a:r>
            <a:r>
              <a:rPr lang="en" sz="6780"/>
              <a:t> the application to the Fowler School of Engineering.</a:t>
            </a:r>
            <a:endParaRPr sz="6780"/>
          </a:p>
          <a:p>
            <a:pPr indent="0" lvl="0" marL="0" rtl="0" algn="l">
              <a:spcBef>
                <a:spcPts val="1200"/>
              </a:spcBef>
              <a:spcAft>
                <a:spcPts val="0"/>
              </a:spcAft>
              <a:buNone/>
            </a:pPr>
            <a:r>
              <a:t/>
            </a:r>
            <a:endParaRPr sz="6780"/>
          </a:p>
          <a:p>
            <a:pPr indent="0" lvl="0" marL="457200" rtl="0" algn="l">
              <a:spcBef>
                <a:spcPts val="1200"/>
              </a:spcBef>
              <a:spcAft>
                <a:spcPts val="0"/>
              </a:spcAft>
              <a:buNone/>
            </a:pPr>
            <a:r>
              <a:rPr b="1" i="1" lang="en" sz="6780"/>
              <a:t>P</a:t>
            </a:r>
            <a:r>
              <a:rPr b="1" i="1" lang="en" sz="6780"/>
              <a:t>roblem</a:t>
            </a:r>
            <a:r>
              <a:rPr lang="en" sz="6780"/>
              <a:t>: Rate my professor isn’t always updated. For example, the </a:t>
            </a:r>
            <a:r>
              <a:rPr lang="en" sz="6780"/>
              <a:t>professor is no longer teaching, the </a:t>
            </a:r>
            <a:r>
              <a:rPr lang="en" sz="6780"/>
              <a:t>course name is changed, etc. </a:t>
            </a:r>
            <a:endParaRPr sz="6780"/>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4185625" y="0"/>
            <a:ext cx="495837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244275" y="548050"/>
            <a:ext cx="1452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70" name="Google Shape;70;p15"/>
          <p:cNvSpPr txBox="1"/>
          <p:nvPr>
            <p:ph idx="1" type="body"/>
          </p:nvPr>
        </p:nvSpPr>
        <p:spPr>
          <a:xfrm>
            <a:off x="225475" y="1410075"/>
            <a:ext cx="3490200" cy="35871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b="1" i="1" lang="en"/>
              <a:t>Solution</a:t>
            </a:r>
            <a:r>
              <a:rPr lang="en"/>
              <a:t>: I wanted to create an application that would accommodate the Fowler School of Engineering and help any students who would like to know more about the professor and the student experiences in those classes.</a:t>
            </a:r>
            <a:endParaRPr/>
          </a:p>
          <a:p>
            <a:pPr indent="0" lvl="0" marL="457200" rtl="0" algn="l">
              <a:spcBef>
                <a:spcPts val="1200"/>
              </a:spcBef>
              <a:spcAft>
                <a:spcPts val="1200"/>
              </a:spcAft>
              <a:buNone/>
            </a:pPr>
            <a:r>
              <a:t/>
            </a:r>
            <a:endParaRPr/>
          </a:p>
        </p:txBody>
      </p:sp>
      <p:pic>
        <p:nvPicPr>
          <p:cNvPr id="71" name="Google Shape;71;p15"/>
          <p:cNvPicPr preferRelativeResize="0"/>
          <p:nvPr/>
        </p:nvPicPr>
        <p:blipFill>
          <a:blip r:embed="rId3">
            <a:alphaModFix/>
          </a:blip>
          <a:stretch>
            <a:fillRect/>
          </a:stretch>
        </p:blipFill>
        <p:spPr>
          <a:xfrm>
            <a:off x="4314425" y="0"/>
            <a:ext cx="4829575"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7244150" y="2038950"/>
            <a:ext cx="1616400" cy="10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Schema </a:t>
            </a:r>
            <a:endParaRPr/>
          </a:p>
          <a:p>
            <a:pPr indent="0" lvl="0" marL="0" rtl="0" algn="l">
              <a:spcBef>
                <a:spcPts val="0"/>
              </a:spcBef>
              <a:spcAft>
                <a:spcPts val="0"/>
              </a:spcAft>
              <a:buNone/>
            </a:pPr>
            <a:r>
              <a:rPr lang="en"/>
              <a:t>Diagram</a:t>
            </a:r>
            <a:endParaRPr/>
          </a:p>
        </p:txBody>
      </p:sp>
      <p:pic>
        <p:nvPicPr>
          <p:cNvPr id="77" name="Google Shape;77;p16"/>
          <p:cNvPicPr preferRelativeResize="0"/>
          <p:nvPr/>
        </p:nvPicPr>
        <p:blipFill>
          <a:blip r:embed="rId3">
            <a:alphaModFix/>
          </a:blip>
          <a:stretch>
            <a:fillRect/>
          </a:stretch>
        </p:blipFill>
        <p:spPr>
          <a:xfrm>
            <a:off x="0" y="-8500"/>
            <a:ext cx="686445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347725" y="0"/>
            <a:ext cx="8345501" cy="5143500"/>
          </a:xfrm>
          <a:prstGeom prst="rect">
            <a:avLst/>
          </a:prstGeom>
          <a:noFill/>
          <a:ln>
            <a:noFill/>
          </a:ln>
        </p:spPr>
      </p:pic>
      <p:sp>
        <p:nvSpPr>
          <p:cNvPr id="83" name="Google Shape;83;p17"/>
          <p:cNvSpPr txBox="1"/>
          <p:nvPr>
            <p:ph type="title"/>
          </p:nvPr>
        </p:nvSpPr>
        <p:spPr>
          <a:xfrm>
            <a:off x="5657850" y="3225300"/>
            <a:ext cx="189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