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>
      <p:cViewPr varScale="1">
        <p:scale>
          <a:sx n="86" d="100"/>
          <a:sy n="86" d="100"/>
        </p:scale>
        <p:origin x="33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D6BEA2-A212-464D-9497-AD93515CD9EF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8A5070D-E4DC-46B7-B75B-FC4B05ED4CBF}">
      <dgm:prSet/>
      <dgm:spPr/>
      <dgm:t>
        <a:bodyPr/>
        <a:lstStyle/>
        <a:p>
          <a:r>
            <a:rPr lang="en-IN" b="1" dirty="0" err="1"/>
            <a:t>mongoDB</a:t>
          </a:r>
          <a:endParaRPr lang="en-IN" b="1" dirty="0"/>
        </a:p>
        <a:p>
          <a:r>
            <a:rPr lang="en-IN" dirty="0"/>
            <a:t>used to store and retrieve data</a:t>
          </a:r>
          <a:endParaRPr lang="en-US" dirty="0"/>
        </a:p>
      </dgm:t>
    </dgm:pt>
    <dgm:pt modelId="{F2FD3911-D58F-44D7-9B21-09D89B67FD65}" type="parTrans" cxnId="{5980B506-A590-4B05-8828-18FB6E825A96}">
      <dgm:prSet/>
      <dgm:spPr/>
      <dgm:t>
        <a:bodyPr/>
        <a:lstStyle/>
        <a:p>
          <a:endParaRPr lang="en-US"/>
        </a:p>
      </dgm:t>
    </dgm:pt>
    <dgm:pt modelId="{7052242B-47DC-40B1-AE9C-B09DC120D545}" type="sibTrans" cxnId="{5980B506-A590-4B05-8828-18FB6E825A96}">
      <dgm:prSet/>
      <dgm:spPr/>
      <dgm:t>
        <a:bodyPr/>
        <a:lstStyle/>
        <a:p>
          <a:endParaRPr lang="en-US"/>
        </a:p>
      </dgm:t>
    </dgm:pt>
    <dgm:pt modelId="{3A3926D4-D148-4B03-8B4C-B4862AF9B63B}">
      <dgm:prSet/>
      <dgm:spPr/>
      <dgm:t>
        <a:bodyPr/>
        <a:lstStyle/>
        <a:p>
          <a:r>
            <a:rPr lang="en-IN" b="1" dirty="0" err="1"/>
            <a:t>nodeJS</a:t>
          </a:r>
          <a:endParaRPr lang="en-IN" b="1" dirty="0"/>
        </a:p>
        <a:p>
          <a:r>
            <a:rPr lang="en-IN" dirty="0"/>
            <a:t>used for back-end API services</a:t>
          </a:r>
          <a:endParaRPr lang="en-US" dirty="0"/>
        </a:p>
      </dgm:t>
    </dgm:pt>
    <dgm:pt modelId="{5516AFC7-1C2C-4AD1-87BA-72597B4EC088}" type="parTrans" cxnId="{1160DF82-E6D1-4BF6-90BB-949035B31D2D}">
      <dgm:prSet/>
      <dgm:spPr/>
      <dgm:t>
        <a:bodyPr/>
        <a:lstStyle/>
        <a:p>
          <a:endParaRPr lang="en-US"/>
        </a:p>
      </dgm:t>
    </dgm:pt>
    <dgm:pt modelId="{E2A10A95-036B-44D6-858D-C08D64D67D73}" type="sibTrans" cxnId="{1160DF82-E6D1-4BF6-90BB-949035B31D2D}">
      <dgm:prSet/>
      <dgm:spPr/>
      <dgm:t>
        <a:bodyPr/>
        <a:lstStyle/>
        <a:p>
          <a:endParaRPr lang="en-US"/>
        </a:p>
      </dgm:t>
    </dgm:pt>
    <dgm:pt modelId="{DD5E2C20-8AFB-4F2A-9A96-D0550D86C9FC}">
      <dgm:prSet/>
      <dgm:spPr/>
      <dgm:t>
        <a:bodyPr/>
        <a:lstStyle/>
        <a:p>
          <a:r>
            <a:rPr lang="en-IN" b="1" dirty="0" err="1"/>
            <a:t>reactJS</a:t>
          </a:r>
          <a:endParaRPr lang="en-IN" b="1" dirty="0"/>
        </a:p>
        <a:p>
          <a:r>
            <a:rPr lang="en-IN" dirty="0"/>
            <a:t>use for front end services</a:t>
          </a:r>
          <a:endParaRPr lang="en-US" dirty="0"/>
        </a:p>
      </dgm:t>
    </dgm:pt>
    <dgm:pt modelId="{CC12FDF2-8D3D-4F55-B1A6-0785024C2D24}" type="parTrans" cxnId="{FFA4B2A4-5B6A-4ED2-9BD4-48F98BCA245B}">
      <dgm:prSet/>
      <dgm:spPr/>
      <dgm:t>
        <a:bodyPr/>
        <a:lstStyle/>
        <a:p>
          <a:endParaRPr lang="en-US"/>
        </a:p>
      </dgm:t>
    </dgm:pt>
    <dgm:pt modelId="{F924F2DF-6A25-43F2-8D7E-84F74EEB9B92}" type="sibTrans" cxnId="{FFA4B2A4-5B6A-4ED2-9BD4-48F98BCA245B}">
      <dgm:prSet/>
      <dgm:spPr/>
      <dgm:t>
        <a:bodyPr/>
        <a:lstStyle/>
        <a:p>
          <a:endParaRPr lang="en-US"/>
        </a:p>
      </dgm:t>
    </dgm:pt>
    <dgm:pt modelId="{5E573A57-E8D8-44DB-86EA-27FC6353A49F}">
      <dgm:prSet/>
      <dgm:spPr/>
      <dgm:t>
        <a:bodyPr/>
        <a:lstStyle/>
        <a:p>
          <a:r>
            <a:rPr lang="en-IN" b="1" dirty="0" err="1"/>
            <a:t>expressJS</a:t>
          </a:r>
          <a:endParaRPr lang="en-IN" b="1" dirty="0"/>
        </a:p>
        <a:p>
          <a:r>
            <a:rPr lang="en-IN" dirty="0"/>
            <a:t>easier creation of web applications and  to write secure, modular and fast applications</a:t>
          </a:r>
          <a:endParaRPr lang="en-US" dirty="0"/>
        </a:p>
      </dgm:t>
    </dgm:pt>
    <dgm:pt modelId="{32CAB27F-B192-4ACF-AECE-265B4DC3297A}" type="parTrans" cxnId="{0A3FC3A7-9269-4253-BA67-958B81F06BFB}">
      <dgm:prSet/>
      <dgm:spPr/>
      <dgm:t>
        <a:bodyPr/>
        <a:lstStyle/>
        <a:p>
          <a:endParaRPr lang="en-US"/>
        </a:p>
      </dgm:t>
    </dgm:pt>
    <dgm:pt modelId="{E6B1CBE8-17BA-437C-B7D0-40667D952522}" type="sibTrans" cxnId="{0A3FC3A7-9269-4253-BA67-958B81F06BFB}">
      <dgm:prSet/>
      <dgm:spPr/>
      <dgm:t>
        <a:bodyPr/>
        <a:lstStyle/>
        <a:p>
          <a:endParaRPr lang="en-US"/>
        </a:p>
      </dgm:t>
    </dgm:pt>
    <dgm:pt modelId="{92DF828B-7F89-4DB9-8062-EE010C0F680F}" type="pres">
      <dgm:prSet presAssocID="{32D6BEA2-A212-464D-9497-AD93515CD9EF}" presName="matrix" presStyleCnt="0">
        <dgm:presLayoutVars>
          <dgm:chMax val="1"/>
          <dgm:dir/>
          <dgm:resizeHandles val="exact"/>
        </dgm:presLayoutVars>
      </dgm:prSet>
      <dgm:spPr/>
    </dgm:pt>
    <dgm:pt modelId="{CB9D4014-CFE3-4E6C-8E2F-31140E127B57}" type="pres">
      <dgm:prSet presAssocID="{32D6BEA2-A212-464D-9497-AD93515CD9EF}" presName="diamond" presStyleLbl="bgShp" presStyleIdx="0" presStyleCnt="1"/>
      <dgm:spPr/>
    </dgm:pt>
    <dgm:pt modelId="{D155DC21-9AD4-42D8-9E9A-F4EDBDC90C90}" type="pres">
      <dgm:prSet presAssocID="{32D6BEA2-A212-464D-9497-AD93515CD9EF}" presName="quad1" presStyleLbl="node1" presStyleIdx="0" presStyleCnt="4" custScaleX="106903" custScaleY="108396" custLinFactNeighborX="-4155" custLinFactNeighborY="-12467">
        <dgm:presLayoutVars>
          <dgm:chMax val="0"/>
          <dgm:chPref val="0"/>
          <dgm:bulletEnabled val="1"/>
        </dgm:presLayoutVars>
      </dgm:prSet>
      <dgm:spPr/>
    </dgm:pt>
    <dgm:pt modelId="{E089F426-4C93-48F7-A221-076EC44F4495}" type="pres">
      <dgm:prSet presAssocID="{32D6BEA2-A212-464D-9497-AD93515CD9EF}" presName="quad2" presStyleLbl="node1" presStyleIdx="1" presStyleCnt="4" custScaleX="101579" custScaleY="108396" custLinFactNeighborX="-2310" custLinFactNeighborY="-12467">
        <dgm:presLayoutVars>
          <dgm:chMax val="0"/>
          <dgm:chPref val="0"/>
          <dgm:bulletEnabled val="1"/>
        </dgm:presLayoutVars>
      </dgm:prSet>
      <dgm:spPr/>
    </dgm:pt>
    <dgm:pt modelId="{1A0C903B-E56C-4A1F-8249-16BD695002DA}" type="pres">
      <dgm:prSet presAssocID="{32D6BEA2-A212-464D-9497-AD93515CD9EF}" presName="quad3" presStyleLbl="node1" presStyleIdx="2" presStyleCnt="4" custScaleX="109202" custScaleY="118833" custLinFactNeighborX="-7518" custLinFactNeighborY="-1063">
        <dgm:presLayoutVars>
          <dgm:chMax val="0"/>
          <dgm:chPref val="0"/>
          <dgm:bulletEnabled val="1"/>
        </dgm:presLayoutVars>
      </dgm:prSet>
      <dgm:spPr/>
    </dgm:pt>
    <dgm:pt modelId="{EF7597CB-80C0-4BDD-BC42-E912015E859D}" type="pres">
      <dgm:prSet presAssocID="{32D6BEA2-A212-464D-9497-AD93515CD9EF}" presName="quad4" presStyleLbl="node1" presStyleIdx="3" presStyleCnt="4" custScaleX="109890" custScaleY="116707" custLinFactNeighborX="1846" custLinFactNeighborY="813">
        <dgm:presLayoutVars>
          <dgm:chMax val="0"/>
          <dgm:chPref val="0"/>
          <dgm:bulletEnabled val="1"/>
        </dgm:presLayoutVars>
      </dgm:prSet>
      <dgm:spPr/>
    </dgm:pt>
  </dgm:ptLst>
  <dgm:cxnLst>
    <dgm:cxn modelId="{5980B506-A590-4B05-8828-18FB6E825A96}" srcId="{32D6BEA2-A212-464D-9497-AD93515CD9EF}" destId="{C8A5070D-E4DC-46B7-B75B-FC4B05ED4CBF}" srcOrd="0" destOrd="0" parTransId="{F2FD3911-D58F-44D7-9B21-09D89B67FD65}" sibTransId="{7052242B-47DC-40B1-AE9C-B09DC120D545}"/>
    <dgm:cxn modelId="{EC8B420A-BCD5-47C5-B42B-26282B0B7586}" type="presOf" srcId="{5E573A57-E8D8-44DB-86EA-27FC6353A49F}" destId="{EF7597CB-80C0-4BDD-BC42-E912015E859D}" srcOrd="0" destOrd="0" presId="urn:microsoft.com/office/officeart/2005/8/layout/matrix3"/>
    <dgm:cxn modelId="{D8062155-BF11-4694-94FA-A0CCE3170E9A}" type="presOf" srcId="{32D6BEA2-A212-464D-9497-AD93515CD9EF}" destId="{92DF828B-7F89-4DB9-8062-EE010C0F680F}" srcOrd="0" destOrd="0" presId="urn:microsoft.com/office/officeart/2005/8/layout/matrix3"/>
    <dgm:cxn modelId="{1160DF82-E6D1-4BF6-90BB-949035B31D2D}" srcId="{32D6BEA2-A212-464D-9497-AD93515CD9EF}" destId="{3A3926D4-D148-4B03-8B4C-B4862AF9B63B}" srcOrd="1" destOrd="0" parTransId="{5516AFC7-1C2C-4AD1-87BA-72597B4EC088}" sibTransId="{E2A10A95-036B-44D6-858D-C08D64D67D73}"/>
    <dgm:cxn modelId="{FFA4B2A4-5B6A-4ED2-9BD4-48F98BCA245B}" srcId="{32D6BEA2-A212-464D-9497-AD93515CD9EF}" destId="{DD5E2C20-8AFB-4F2A-9A96-D0550D86C9FC}" srcOrd="2" destOrd="0" parTransId="{CC12FDF2-8D3D-4F55-B1A6-0785024C2D24}" sibTransId="{F924F2DF-6A25-43F2-8D7E-84F74EEB9B92}"/>
    <dgm:cxn modelId="{0A3FC3A7-9269-4253-BA67-958B81F06BFB}" srcId="{32D6BEA2-A212-464D-9497-AD93515CD9EF}" destId="{5E573A57-E8D8-44DB-86EA-27FC6353A49F}" srcOrd="3" destOrd="0" parTransId="{32CAB27F-B192-4ACF-AECE-265B4DC3297A}" sibTransId="{E6B1CBE8-17BA-437C-B7D0-40667D952522}"/>
    <dgm:cxn modelId="{3ACA4BA9-916E-4C7E-846D-9F03E2EB84F0}" type="presOf" srcId="{C8A5070D-E4DC-46B7-B75B-FC4B05ED4CBF}" destId="{D155DC21-9AD4-42D8-9E9A-F4EDBDC90C90}" srcOrd="0" destOrd="0" presId="urn:microsoft.com/office/officeart/2005/8/layout/matrix3"/>
    <dgm:cxn modelId="{6D0DB9C1-3243-4B77-9108-EAB764C5958E}" type="presOf" srcId="{3A3926D4-D148-4B03-8B4C-B4862AF9B63B}" destId="{E089F426-4C93-48F7-A221-076EC44F4495}" srcOrd="0" destOrd="0" presId="urn:microsoft.com/office/officeart/2005/8/layout/matrix3"/>
    <dgm:cxn modelId="{06B707FC-CFE3-43FE-92CE-C57606308D0E}" type="presOf" srcId="{DD5E2C20-8AFB-4F2A-9A96-D0550D86C9FC}" destId="{1A0C903B-E56C-4A1F-8249-16BD695002DA}" srcOrd="0" destOrd="0" presId="urn:microsoft.com/office/officeart/2005/8/layout/matrix3"/>
    <dgm:cxn modelId="{C68623D9-8EEE-49C3-8A04-26BAAB84668D}" type="presParOf" srcId="{92DF828B-7F89-4DB9-8062-EE010C0F680F}" destId="{CB9D4014-CFE3-4E6C-8E2F-31140E127B57}" srcOrd="0" destOrd="0" presId="urn:microsoft.com/office/officeart/2005/8/layout/matrix3"/>
    <dgm:cxn modelId="{C9CDA87B-9042-4394-AED8-66C5BE38B804}" type="presParOf" srcId="{92DF828B-7F89-4DB9-8062-EE010C0F680F}" destId="{D155DC21-9AD4-42D8-9E9A-F4EDBDC90C90}" srcOrd="1" destOrd="0" presId="urn:microsoft.com/office/officeart/2005/8/layout/matrix3"/>
    <dgm:cxn modelId="{469BE7CE-F2EA-4719-98EA-AB76050F75A4}" type="presParOf" srcId="{92DF828B-7F89-4DB9-8062-EE010C0F680F}" destId="{E089F426-4C93-48F7-A221-076EC44F4495}" srcOrd="2" destOrd="0" presId="urn:microsoft.com/office/officeart/2005/8/layout/matrix3"/>
    <dgm:cxn modelId="{660BFBAF-284F-4502-B4EE-C1D4D1C43715}" type="presParOf" srcId="{92DF828B-7F89-4DB9-8062-EE010C0F680F}" destId="{1A0C903B-E56C-4A1F-8249-16BD695002DA}" srcOrd="3" destOrd="0" presId="urn:microsoft.com/office/officeart/2005/8/layout/matrix3"/>
    <dgm:cxn modelId="{0C15977F-4FFA-410C-BB39-372518D5FDBF}" type="presParOf" srcId="{92DF828B-7F89-4DB9-8062-EE010C0F680F}" destId="{EF7597CB-80C0-4BDD-BC42-E912015E859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9D4014-CFE3-4E6C-8E2F-31140E127B57}">
      <dsp:nvSpPr>
        <dsp:cNvPr id="0" name=""/>
        <dsp:cNvSpPr/>
      </dsp:nvSpPr>
      <dsp:spPr>
        <a:xfrm>
          <a:off x="0" y="435173"/>
          <a:ext cx="4701779" cy="4701779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55DC21-9AD4-42D8-9E9A-F4EDBDC90C90}">
      <dsp:nvSpPr>
        <dsp:cNvPr id="0" name=""/>
        <dsp:cNvSpPr/>
      </dsp:nvSpPr>
      <dsp:spPr>
        <a:xfrm>
          <a:off x="307189" y="576256"/>
          <a:ext cx="1960273" cy="19876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 err="1"/>
            <a:t>mongoDB</a:t>
          </a:r>
          <a:endParaRPr lang="en-IN" sz="1700" b="1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used to store and retrieve data</a:t>
          </a:r>
          <a:endParaRPr lang="en-US" sz="1700" kern="1200" dirty="0"/>
        </a:p>
      </dsp:txBody>
      <dsp:txXfrm>
        <a:off x="402882" y="671949"/>
        <a:ext cx="1768887" cy="1796264"/>
      </dsp:txXfrm>
    </dsp:sp>
    <dsp:sp modelId="{E089F426-4C93-48F7-A221-076EC44F4495}">
      <dsp:nvSpPr>
        <dsp:cNvPr id="0" name=""/>
        <dsp:cNvSpPr/>
      </dsp:nvSpPr>
      <dsp:spPr>
        <a:xfrm>
          <a:off x="2364580" y="576256"/>
          <a:ext cx="1862647" cy="19876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 err="1"/>
            <a:t>nodeJS</a:t>
          </a:r>
          <a:endParaRPr lang="en-IN" sz="1700" b="1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used for back-end API services</a:t>
          </a:r>
          <a:endParaRPr lang="en-US" sz="1700" kern="1200" dirty="0"/>
        </a:p>
      </dsp:txBody>
      <dsp:txXfrm>
        <a:off x="2455507" y="667183"/>
        <a:ext cx="1680793" cy="1805796"/>
      </dsp:txXfrm>
    </dsp:sp>
    <dsp:sp modelId="{1A0C903B-E56C-4A1F-8249-16BD695002DA}">
      <dsp:nvSpPr>
        <dsp:cNvPr id="0" name=""/>
        <dsp:cNvSpPr/>
      </dsp:nvSpPr>
      <dsp:spPr>
        <a:xfrm>
          <a:off x="224443" y="2664427"/>
          <a:ext cx="2002430" cy="217903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 err="1"/>
            <a:t>reactJS</a:t>
          </a:r>
          <a:endParaRPr lang="en-IN" sz="1700" b="1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use for front end services</a:t>
          </a:r>
          <a:endParaRPr lang="en-US" sz="1700" kern="1200" dirty="0"/>
        </a:p>
      </dsp:txBody>
      <dsp:txXfrm>
        <a:off x="322194" y="2762178"/>
        <a:ext cx="1806928" cy="1983531"/>
      </dsp:txXfrm>
    </dsp:sp>
    <dsp:sp modelId="{EF7597CB-80C0-4BDD-BC42-E912015E859D}">
      <dsp:nvSpPr>
        <dsp:cNvPr id="0" name=""/>
        <dsp:cNvSpPr/>
      </dsp:nvSpPr>
      <dsp:spPr>
        <a:xfrm>
          <a:off x="2364590" y="2718319"/>
          <a:ext cx="2015046" cy="21400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 err="1"/>
            <a:t>expressJS</a:t>
          </a:r>
          <a:endParaRPr lang="en-IN" sz="1700" b="1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easier creation of web applications and  to write secure, modular and fast applications</a:t>
          </a:r>
          <a:endParaRPr lang="en-US" sz="1700" kern="1200" dirty="0"/>
        </a:p>
      </dsp:txBody>
      <dsp:txXfrm>
        <a:off x="2462956" y="2816685"/>
        <a:ext cx="1818314" cy="1943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890D-01E6-49DF-A341-A670F1E2DAD4}" type="datetimeFigureOut">
              <a:rPr lang="en-US" smtClean="0"/>
              <a:t>12/11/2020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0" y="1325152"/>
            <a:ext cx="3332690" cy="1173802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2400" dirty="0">
                <a:latin typeface="HP Simplified" panose="020B0604020204020204" charset="0"/>
                <a:cs typeface="HP Simplified" panose="020B0604020204020204" charset="0"/>
              </a:rPr>
              <a:t>UE19CS204 –</a:t>
            </a:r>
            <a:r>
              <a:rPr lang="en-IN" altLang="en-US" sz="2400" dirty="0">
                <a:latin typeface="HP Simplified" panose="020B0604020204020204" charset="0"/>
                <a:cs typeface="HP Simplified" panose="020B0604020204020204" charset="0"/>
              </a:rPr>
              <a:t>WEB TECHNOLOGIES </a:t>
            </a:r>
            <a:br>
              <a:rPr lang="en-IN" altLang="en-US" sz="2400" dirty="0">
                <a:latin typeface="HP Simplified" panose="020B0604020204020204" charset="0"/>
                <a:cs typeface="HP Simplified" panose="020B0604020204020204" charset="0"/>
              </a:rPr>
            </a:br>
            <a:r>
              <a:rPr lang="en-IN" altLang="en-US" sz="2400" dirty="0">
                <a:latin typeface="HP Simplified" panose="020B0604020204020204" charset="0"/>
                <a:cs typeface="HP Simplified" panose="020B0604020204020204" charset="0"/>
              </a:rPr>
              <a:t>MINI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5342" y="3000105"/>
            <a:ext cx="4012828" cy="2251951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IN" altLang="en-US" sz="1800" u="sng" dirty="0">
                <a:latin typeface="HP Simplified" panose="020B0604020204020204" charset="0"/>
                <a:cs typeface="HP Simplified" panose="020B0604020204020204" charset="0"/>
              </a:rPr>
              <a:t>SECTION</a:t>
            </a:r>
            <a:r>
              <a:rPr lang="en-US" sz="1800" u="sng" dirty="0">
                <a:latin typeface="HP Simplified" panose="020B0604020204020204" charset="0"/>
                <a:cs typeface="HP Simplified" panose="020B0604020204020204" charset="0"/>
              </a:rPr>
              <a:t> </a:t>
            </a:r>
            <a:r>
              <a:rPr lang="en-US" sz="1800" dirty="0">
                <a:latin typeface="HP Simplified" panose="020B0604020204020204" charset="0"/>
                <a:cs typeface="HP Simplified" panose="020B0604020204020204" charset="0"/>
              </a:rPr>
              <a:t>- </a:t>
            </a:r>
            <a:r>
              <a:rPr lang="en-IN" altLang="en-US" sz="1800" dirty="0">
                <a:latin typeface="HP Simplified" panose="020B0604020204020204" charset="0"/>
                <a:cs typeface="HP Simplified" panose="020B0604020204020204" charset="0"/>
              </a:rPr>
              <a:t>E</a:t>
            </a:r>
            <a:endParaRPr lang="en-US" sz="1800" dirty="0">
              <a:latin typeface="HP Simplified" panose="020B0604020204020204" charset="0"/>
              <a:cs typeface="HP Simplified" panose="020B0604020204020204" charset="0"/>
            </a:endParaRPr>
          </a:p>
          <a:p>
            <a:pPr algn="l">
              <a:lnSpc>
                <a:spcPct val="90000"/>
              </a:lnSpc>
            </a:pPr>
            <a:r>
              <a:rPr lang="en-US" sz="1800" u="sng" dirty="0">
                <a:latin typeface="HP Simplified" panose="020B0604020204020204" charset="0"/>
                <a:cs typeface="HP Simplified" panose="020B0604020204020204" charset="0"/>
              </a:rPr>
              <a:t>Team Member</a:t>
            </a:r>
            <a:r>
              <a:rPr lang="en-IN" altLang="en-US" sz="1800" u="sng" dirty="0">
                <a:latin typeface="HP Simplified" panose="020B0604020204020204" charset="0"/>
                <a:cs typeface="HP Simplified" panose="020B0604020204020204" charset="0"/>
              </a:rPr>
              <a:t>s:</a:t>
            </a:r>
          </a:p>
          <a:p>
            <a:pPr algn="l">
              <a:lnSpc>
                <a:spcPct val="90000"/>
              </a:lnSpc>
            </a:pPr>
            <a:r>
              <a:rPr lang="en-IN" altLang="en-US" sz="1800" dirty="0">
                <a:latin typeface="HP Simplified" panose="020B0604020204020204" charset="0"/>
                <a:cs typeface="HP Simplified" panose="020B0604020204020204" charset="0"/>
              </a:rPr>
              <a:t>1. Michelle Mary Varghese - PES1UG19CS271		</a:t>
            </a:r>
          </a:p>
          <a:p>
            <a:pPr algn="l">
              <a:lnSpc>
                <a:spcPct val="90000"/>
              </a:lnSpc>
            </a:pPr>
            <a:r>
              <a:rPr lang="en-IN" altLang="en-US" sz="1800" dirty="0">
                <a:latin typeface="HP Simplified" panose="020B0604020204020204" charset="0"/>
                <a:cs typeface="HP Simplified" panose="020B0604020204020204" charset="0"/>
              </a:rPr>
              <a:t>2. </a:t>
            </a:r>
            <a:r>
              <a:rPr lang="en-IN" altLang="en-US" sz="1800" dirty="0" err="1">
                <a:latin typeface="HP Simplified" panose="020B0604020204020204" charset="0"/>
                <a:cs typeface="HP Simplified" panose="020B0604020204020204" charset="0"/>
              </a:rPr>
              <a:t>Parimala</a:t>
            </a:r>
            <a:r>
              <a:rPr lang="en-IN" altLang="en-US" sz="1800" dirty="0">
                <a:latin typeface="HP Simplified" panose="020B0604020204020204" charset="0"/>
                <a:cs typeface="HP Simplified" panose="020B0604020204020204" charset="0"/>
              </a:rPr>
              <a:t> V- PES1UG19CS324</a:t>
            </a:r>
          </a:p>
          <a:p>
            <a:pPr algn="l">
              <a:lnSpc>
                <a:spcPct val="90000"/>
              </a:lnSpc>
            </a:pPr>
            <a:r>
              <a:rPr lang="en-IN" altLang="en-US" sz="1800" dirty="0">
                <a:latin typeface="HP Simplified" panose="020B0604020204020204" charset="0"/>
                <a:cs typeface="HP Simplified" panose="020B0604020204020204" charset="0"/>
                <a:sym typeface="+mn-ea"/>
              </a:rPr>
              <a:t>3.Navya </a:t>
            </a:r>
            <a:r>
              <a:rPr lang="en-IN" altLang="en-US" sz="1800" dirty="0" err="1">
                <a:latin typeface="HP Simplified" panose="020B0604020204020204" charset="0"/>
                <a:cs typeface="HP Simplified" panose="020B0604020204020204" charset="0"/>
                <a:sym typeface="+mn-ea"/>
              </a:rPr>
              <a:t>Eedula</a:t>
            </a:r>
            <a:r>
              <a:rPr lang="en-IN" altLang="en-US" sz="1800" dirty="0">
                <a:latin typeface="HP Simplified" panose="020B0604020204020204" charset="0"/>
                <a:cs typeface="HP Simplified" panose="020B0604020204020204" charset="0"/>
                <a:sym typeface="+mn-ea"/>
              </a:rPr>
              <a:t> - PES1UG19CS293</a:t>
            </a:r>
          </a:p>
          <a:p>
            <a:pPr algn="l">
              <a:lnSpc>
                <a:spcPct val="90000"/>
              </a:lnSpc>
            </a:pPr>
            <a:r>
              <a:rPr lang="en-IN" altLang="en-US" sz="1800" dirty="0">
                <a:latin typeface="HP Simplified" panose="020B0604020204020204" charset="0"/>
                <a:cs typeface="HP Simplified" panose="020B0604020204020204" charset="0"/>
                <a:sym typeface="+mn-ea"/>
              </a:rPr>
              <a:t>4. </a:t>
            </a:r>
            <a:r>
              <a:rPr lang="en-IN" altLang="en-US" sz="1800" dirty="0" err="1">
                <a:latin typeface="HP Simplified" panose="020B0604020204020204" charset="0"/>
                <a:cs typeface="HP Simplified" panose="020B0604020204020204" charset="0"/>
                <a:sym typeface="+mn-ea"/>
              </a:rPr>
              <a:t>Pradnya</a:t>
            </a:r>
            <a:r>
              <a:rPr lang="en-IN" altLang="en-US" sz="1800" dirty="0">
                <a:latin typeface="HP Simplified" panose="020B0604020204020204" charset="0"/>
                <a:cs typeface="HP Simplified" panose="020B0604020204020204" charset="0"/>
                <a:sym typeface="+mn-ea"/>
              </a:rPr>
              <a:t> Sanjeev - PES1UG19CS331</a:t>
            </a:r>
            <a:endParaRPr lang="en-IN" altLang="en-US" sz="1800" dirty="0">
              <a:latin typeface="HP Simplified" panose="020B0604020204020204" charset="0"/>
              <a:cs typeface="HP Simplified" panose="020B0604020204020204" charset="0"/>
            </a:endParaRPr>
          </a:p>
          <a:p>
            <a:pPr algn="l">
              <a:lnSpc>
                <a:spcPct val="90000"/>
              </a:lnSpc>
            </a:pPr>
            <a:endParaRPr lang="en-IN" altLang="en-US" sz="900" dirty="0"/>
          </a:p>
          <a:p>
            <a:pPr algn="l">
              <a:lnSpc>
                <a:spcPct val="90000"/>
              </a:lnSpc>
            </a:pPr>
            <a:endParaRPr lang="en-IN" altLang="en-US" sz="900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6A032-4263-4E51-8B4D-C22951B583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" r="2525" b="-1"/>
          <a:stretch/>
        </p:blipFill>
        <p:spPr>
          <a:xfrm>
            <a:off x="20" y="10"/>
            <a:ext cx="4518095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7" name="Picture 6" descr="index.png"/>
          <p:cNvPicPr>
            <a:picLocks noChangeAspect="1"/>
          </p:cNvPicPr>
          <p:nvPr/>
        </p:nvPicPr>
        <p:blipFill rotWithShape="1">
          <a:blip r:embed="rId4"/>
          <a:srcRect l="16482" r="16746"/>
          <a:stretch/>
        </p:blipFill>
        <p:spPr>
          <a:xfrm>
            <a:off x="215380" y="169818"/>
            <a:ext cx="548364" cy="821244"/>
          </a:xfrm>
          <a:prstGeom prst="rect">
            <a:avLst/>
          </a:prstGeom>
        </p:spPr>
      </p:pic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sp>
        <p:nvSpPr>
          <p:cNvPr id="8" name="Subtitle 2"/>
          <p:cNvSpPr txBox="1"/>
          <p:nvPr/>
        </p:nvSpPr>
        <p:spPr>
          <a:xfrm>
            <a:off x="3352800" y="5894962"/>
            <a:ext cx="5715000" cy="99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P Simplified" panose="020B0604020204020204" charset="0"/>
                <a:ea typeface="+mn-ea"/>
                <a:cs typeface="HP Simplified" panose="020B0604020204020204" charset="0"/>
              </a:rPr>
              <a:t>GITHUB Link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P Simplified" panose="020B0604020204020204" charset="0"/>
                <a:ea typeface="+mn-ea"/>
                <a:cs typeface="HP Simplified" panose="020B0604020204020204" charset="0"/>
              </a:rPr>
              <a:t> - https://github.com/michellevarghese/Webtech_pro_bakers_point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2960708" y="130404"/>
            <a:ext cx="7772400" cy="1225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IN" altLang="en-US" sz="3200" i="0" u="sng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P Simplified" panose="020B0604020204020204" charset="0"/>
                <a:ea typeface="+mj-ea"/>
                <a:cs typeface="HP Simplified" panose="020B0604020204020204" charset="0"/>
              </a:rPr>
              <a:t>TITLE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P Simplified" panose="020B0604020204020204" charset="0"/>
                <a:ea typeface="+mj-ea"/>
                <a:cs typeface="HP Simplified" panose="020B0604020204020204" charset="0"/>
              </a:rPr>
              <a:t> 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 </a:t>
            </a:r>
            <a:r>
              <a:rPr kumimoji="0" lang="en-IN" altLang="en-US" sz="3600" b="1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BAKERS POINT</a:t>
            </a:r>
            <a:r>
              <a:rPr kumimoji="0" lang="en-US" sz="3600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1" y="365125"/>
            <a:ext cx="708024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altLang="en-GB" sz="4700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ABSTRACT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5DD103AA-7536-490B-973F-73CA63A7E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508938" y="-4508938"/>
            <a:ext cx="126124" cy="9144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867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</a:pPr>
            <a:r>
              <a:rPr lang="en-US" altLang="en-GB" sz="2200"/>
              <a:t>This web application aims to provide a platform for homebakers to sell their products online.</a:t>
            </a:r>
          </a:p>
          <a:p>
            <a:pPr indent="-228600">
              <a:lnSpc>
                <a:spcPct val="90000"/>
              </a:lnSpc>
            </a:pPr>
            <a:r>
              <a:rPr lang="en-US" altLang="en-GB" sz="2200"/>
              <a:t>Our web application is a convenient way for customers to order food online, without having to go to the restaurant.</a:t>
            </a:r>
          </a:p>
          <a:p>
            <a:pPr indent="-228600">
              <a:lnSpc>
                <a:spcPct val="90000"/>
              </a:lnSpc>
            </a:pPr>
            <a:r>
              <a:rPr lang="en-US" altLang="en-GB" sz="2200"/>
              <a:t>It consists of signup and signin option for the customers. It allows for the customer to choose from a wide range of food items put up by the bakers on our site. Customers can add items to their cart and can track orders as well.</a:t>
            </a:r>
          </a:p>
          <a:p>
            <a:pPr indent="-228600">
              <a:lnSpc>
                <a:spcPct val="90000"/>
              </a:lnSpc>
            </a:pPr>
            <a:r>
              <a:rPr lang="en-US" altLang="en-GB" sz="2200"/>
              <a:t>A baker can register with us, and they will be given an admin login. Here they can add the products they wish to sell with their description, prices, quantity, categories etc.</a:t>
            </a:r>
          </a:p>
          <a:p>
            <a:pPr indent="-228600">
              <a:lnSpc>
                <a:spcPct val="90000"/>
              </a:lnSpc>
            </a:pPr>
            <a:r>
              <a:rPr lang="en-US" altLang="en-GB" sz="2200"/>
              <a:t>They can view their orders, and update different order statuses.</a:t>
            </a:r>
          </a:p>
          <a:p>
            <a:pPr indent="-228600">
              <a:lnSpc>
                <a:spcPct val="90000"/>
              </a:lnSpc>
            </a:pPr>
            <a:endParaRPr lang="en-US" altLang="en-GB" sz="2200"/>
          </a:p>
          <a:p>
            <a:pPr indent="-228600">
              <a:lnSpc>
                <a:spcPct val="90000"/>
              </a:lnSpc>
            </a:pPr>
            <a:endParaRPr lang="en-US" altLang="en-GB" sz="2200"/>
          </a:p>
          <a:p>
            <a:pPr indent="-228600">
              <a:lnSpc>
                <a:spcPct val="90000"/>
              </a:lnSpc>
            </a:pPr>
            <a:endParaRPr lang="en-US" altLang="en-GB"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457" y="712269"/>
            <a:ext cx="2528249" cy="5502264"/>
          </a:xfrm>
        </p:spPr>
        <p:txBody>
          <a:bodyPr>
            <a:normAutofit/>
          </a:bodyPr>
          <a:lstStyle/>
          <a:p>
            <a:r>
              <a:rPr lang="en-IN" altLang="en-GB" sz="2800" b="1" u="sng">
                <a:solidFill>
                  <a:srgbClr val="FFFFFF"/>
                </a:solidFill>
                <a:latin typeface="HP Simplified" panose="020B0604020204020204" charset="0"/>
                <a:cs typeface="HP Simplified" panose="020B0604020204020204" charset="0"/>
              </a:rPr>
              <a:t>TECHNOLOGIES USED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38912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FFBD0B-E7B9-454F-8C02-78269B78F8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3511201"/>
              </p:ext>
            </p:extLst>
          </p:nvPr>
        </p:nvGraphicFramePr>
        <p:xfrm>
          <a:off x="3960018" y="642938"/>
          <a:ext cx="4701779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en-IN" altLang="en-GB" sz="2400" b="1" u="sng">
                <a:solidFill>
                  <a:schemeClr val="accent1"/>
                </a:solidFill>
                <a:latin typeface="HP Simplified" panose="020B0604020204020204" charset="0"/>
                <a:cs typeface="HP Simplified" panose="020B0604020204020204" charset="0"/>
              </a:rPr>
              <a:t>MEMBER CONTRIBUTIONS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r>
              <a:rPr lang="en-IN" altLang="en-GB" sz="1900" dirty="0" err="1">
                <a:latin typeface="HP Simplified" panose="020B0604020204020204" charset="0"/>
                <a:cs typeface="HP Simplified" panose="020B0604020204020204" charset="0"/>
              </a:rPr>
              <a:t>Michelle:Frontend-Authorization</a:t>
            </a:r>
            <a:r>
              <a:rPr lang="en-IN" altLang="en-GB" sz="1900" dirty="0">
                <a:latin typeface="HP Simplified" panose="020B0604020204020204" charset="0"/>
                <a:cs typeface="HP Simplified" panose="020B0604020204020204" charset="0"/>
              </a:rPr>
              <a:t>, Orders page in customer frontend</a:t>
            </a:r>
          </a:p>
          <a:p>
            <a:pPr marL="0" indent="0">
              <a:buNone/>
            </a:pPr>
            <a:r>
              <a:rPr lang="en-IN" altLang="en-GB" sz="1900" dirty="0">
                <a:latin typeface="HP Simplified" panose="020B0604020204020204" charset="0"/>
                <a:cs typeface="HP Simplified" panose="020B0604020204020204" charset="0"/>
              </a:rPr>
              <a:t>        Backend-</a:t>
            </a:r>
            <a:r>
              <a:rPr lang="en-IN" altLang="en-GB" sz="1900" dirty="0" err="1">
                <a:latin typeface="HP Simplified" panose="020B0604020204020204" charset="0"/>
                <a:cs typeface="HP Simplified" panose="020B0604020204020204" charset="0"/>
              </a:rPr>
              <a:t>Authorization,Cart,Product</a:t>
            </a:r>
            <a:endParaRPr lang="en-IN" altLang="en-GB" sz="1900" dirty="0">
              <a:latin typeface="HP Simplified" panose="020B0604020204020204" charset="0"/>
              <a:cs typeface="HP Simplified" panose="020B0604020204020204" charset="0"/>
            </a:endParaRPr>
          </a:p>
          <a:p>
            <a:pPr marL="0" indent="0">
              <a:buNone/>
            </a:pPr>
            <a:endParaRPr lang="en-IN" altLang="en-GB" sz="1900" dirty="0">
              <a:latin typeface="HP Simplified" panose="020B0604020204020204" charset="0"/>
              <a:cs typeface="HP Simplified" panose="020B0604020204020204" charset="0"/>
            </a:endParaRPr>
          </a:p>
          <a:p>
            <a:r>
              <a:rPr lang="en-IN" altLang="en-GB" sz="1900" dirty="0" err="1">
                <a:latin typeface="HP Simplified" panose="020B0604020204020204" charset="0"/>
                <a:cs typeface="HP Simplified" panose="020B0604020204020204" charset="0"/>
              </a:rPr>
              <a:t>Parimala:Frontend</a:t>
            </a:r>
            <a:r>
              <a:rPr lang="en-IN" altLang="en-GB" sz="1900" dirty="0">
                <a:latin typeface="HP Simplified" panose="020B0604020204020204" charset="0"/>
                <a:cs typeface="HP Simplified" panose="020B0604020204020204" charset="0"/>
              </a:rPr>
              <a:t>- Orders page in Admin</a:t>
            </a:r>
          </a:p>
          <a:p>
            <a:pPr marL="0" indent="0">
              <a:buNone/>
            </a:pPr>
            <a:r>
              <a:rPr lang="en-IN" altLang="en-GB" sz="1900" dirty="0">
                <a:latin typeface="HP Simplified" panose="020B0604020204020204" charset="0"/>
                <a:cs typeface="HP Simplified" panose="020B0604020204020204" charset="0"/>
              </a:rPr>
              <a:t>                     Backend- Orders</a:t>
            </a:r>
          </a:p>
          <a:p>
            <a:pPr marL="0" indent="0">
              <a:buNone/>
            </a:pPr>
            <a:endParaRPr lang="en-IN" altLang="en-GB" sz="1900" dirty="0">
              <a:latin typeface="HP Simplified" panose="020B0604020204020204" charset="0"/>
              <a:cs typeface="HP Simplified" panose="020B0604020204020204" charset="0"/>
            </a:endParaRPr>
          </a:p>
          <a:p>
            <a:r>
              <a:rPr lang="en-IN" altLang="en-GB" sz="1900" dirty="0" err="1">
                <a:latin typeface="HP Simplified" panose="020B0604020204020204" charset="0"/>
                <a:cs typeface="HP Simplified" panose="020B0604020204020204" charset="0"/>
              </a:rPr>
              <a:t>Navya:Frontend-Address</a:t>
            </a:r>
            <a:r>
              <a:rPr lang="en-IN" altLang="en-GB" sz="1900" dirty="0">
                <a:latin typeface="HP Simplified" panose="020B0604020204020204" charset="0"/>
                <a:cs typeface="HP Simplified" panose="020B0604020204020204" charset="0"/>
              </a:rPr>
              <a:t> backend and Customer Frontend</a:t>
            </a:r>
          </a:p>
          <a:p>
            <a:endParaRPr lang="en-IN" altLang="en-GB" sz="1900" dirty="0">
              <a:latin typeface="HP Simplified" panose="020B0604020204020204" charset="0"/>
              <a:cs typeface="HP Simplified" panose="020B0604020204020204" charset="0"/>
            </a:endParaRPr>
          </a:p>
          <a:p>
            <a:r>
              <a:rPr lang="en-IN" altLang="en-GB" sz="1900" dirty="0" err="1">
                <a:latin typeface="HP Simplified" panose="020B0604020204020204" charset="0"/>
                <a:cs typeface="HP Simplified" panose="020B0604020204020204" charset="0"/>
              </a:rPr>
              <a:t>Pradnya:Frontend-categories</a:t>
            </a:r>
            <a:r>
              <a:rPr lang="en-IN" altLang="en-GB" sz="1900" dirty="0">
                <a:latin typeface="HP Simplified" panose="020B0604020204020204" charset="0"/>
                <a:cs typeface="HP Simplified" panose="020B0604020204020204" charset="0"/>
              </a:rPr>
              <a:t> in admin app</a:t>
            </a:r>
          </a:p>
          <a:p>
            <a:pPr marL="0" indent="0">
              <a:buNone/>
            </a:pPr>
            <a:r>
              <a:rPr lang="en-IN" altLang="en-GB" sz="1900" dirty="0">
                <a:latin typeface="HP Simplified" panose="020B0604020204020204" charset="0"/>
                <a:cs typeface="HP Simplified" panose="020B0604020204020204" charset="0"/>
              </a:rPr>
              <a:t>                    Backend-categories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276</Words>
  <Application>Microsoft Office PowerPoint</Application>
  <PresentationFormat>On-screen Show (4:3)</PresentationFormat>
  <Paragraphs>36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HP Simplified</vt:lpstr>
      <vt:lpstr>Office Theme</vt:lpstr>
      <vt:lpstr>UE19CS204 –WEB TECHNOLOGIES  MINI PROJECT</vt:lpstr>
      <vt:lpstr>ABSTRACT</vt:lpstr>
      <vt:lpstr>TECHNOLOGIES USED</vt:lpstr>
      <vt:lpstr>MEMBER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Sunil Varghese</cp:lastModifiedBy>
  <cp:revision>13</cp:revision>
  <dcterms:created xsi:type="dcterms:W3CDTF">2020-11-18T05:59:00Z</dcterms:created>
  <dcterms:modified xsi:type="dcterms:W3CDTF">2020-12-11T05:55:05Z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