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layfair Displ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layfairDispl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italic.fntdata"/><Relationship Id="rId14" Type="http://schemas.openxmlformats.org/officeDocument/2006/relationships/font" Target="fonts/PlayfairDisplay-bold.fntdata"/><Relationship Id="rId17" Type="http://schemas.openxmlformats.org/officeDocument/2006/relationships/font" Target="fonts/Lato-regular.fntdata"/><Relationship Id="rId16" Type="http://schemas.openxmlformats.org/officeDocument/2006/relationships/font" Target="fonts/PlayfairDispl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0b877e9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0b877e9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0b877e989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0b877e989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0b877e989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0b877e989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0b877e989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0b877e989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0b877e989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0b877e989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0b877e989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0b877e989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UrHLSem-ZngV59s-pNli-6E-kvn6VL_5/view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hyperlink" Target="https://waqi.info" TargetMode="External"/><Relationship Id="rId5" Type="http://schemas.openxmlformats.org/officeDocument/2006/relationships/hyperlink" Target="https://www.breezometer.com/air-quality-map/" TargetMode="External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0" y="1466600"/>
            <a:ext cx="8520600" cy="94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CC Roundtable </a:t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Presentations</a:t>
            </a:r>
            <a:endParaRPr sz="25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1700" y="217545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Michelle Wong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852" y="152400"/>
            <a:ext cx="75422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 title="RPReplay_Final1618256893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1987" y="558250"/>
            <a:ext cx="3099325" cy="2324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1484700" y="2970350"/>
            <a:ext cx="2613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Tsuki Adventure by HyperBeard Inc.</a:t>
            </a:r>
            <a:endParaRPr sz="110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8438" y="558250"/>
            <a:ext cx="3043576" cy="402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925" y="152400"/>
            <a:ext cx="645615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8650" y="181600"/>
            <a:ext cx="3351476" cy="478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37538"/>
            <a:ext cx="4743850" cy="2668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063" y="152400"/>
            <a:ext cx="634186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9425" y="152400"/>
            <a:ext cx="31386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9"/>
          <p:cNvSpPr txBox="1"/>
          <p:nvPr/>
        </p:nvSpPr>
        <p:spPr>
          <a:xfrm>
            <a:off x="411050" y="664025"/>
            <a:ext cx="3855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https://waqi.info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https://www.breezometer.com/air-quality-map/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2925" y="1710725"/>
            <a:ext cx="4738151" cy="2624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