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layfair Displ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layfairDispl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italic.fntdata"/><Relationship Id="rId14" Type="http://schemas.openxmlformats.org/officeDocument/2006/relationships/font" Target="fonts/PlayfairDisplay-bold.fntdata"/><Relationship Id="rId17" Type="http://schemas.openxmlformats.org/officeDocument/2006/relationships/font" Target="fonts/Lato-regular.fntdata"/><Relationship Id="rId16" Type="http://schemas.openxmlformats.org/officeDocument/2006/relationships/font" Target="fonts/PlayfairDispl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0b877e9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0b877e9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0b877e989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0b877e989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0b877e989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0b877e989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0b877e989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0b877e989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0b877e989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0b877e989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0b877e989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0b877e989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UrHLSem-ZngV59s-pNli-6E-kvn6VL_5/view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aqi.info" TargetMode="External"/><Relationship Id="rId4" Type="http://schemas.openxmlformats.org/officeDocument/2006/relationships/hyperlink" Target="https://www.breezometer.com/air-quality-map/" TargetMode="External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0" y="1466600"/>
            <a:ext cx="8520600" cy="9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CC Roundtable 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Presentation</a:t>
            </a:r>
            <a:endParaRPr sz="25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217545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Michelle Wong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852" y="152400"/>
            <a:ext cx="75422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 title="RPReplay_Final1618256893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2349" y="1232825"/>
            <a:ext cx="3099325" cy="2324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3265063" y="3644925"/>
            <a:ext cx="261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Tsuki Adventure by HyperBeard Inc.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2629075" y="236725"/>
            <a:ext cx="388583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5150" y="152400"/>
            <a:ext cx="2290053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7603" y="152400"/>
            <a:ext cx="2291239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063" y="152400"/>
            <a:ext cx="634186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644350" y="484413"/>
            <a:ext cx="3855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https://waqi.info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https://www.breezometer.com/air-quality-map/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17313" y="1531113"/>
            <a:ext cx="3709373" cy="3127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