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8"/>
  </p:normalViewPr>
  <p:slideViewPr>
    <p:cSldViewPr snapToGrid="0" snapToObjects="1" showGuides="1">
      <p:cViewPr>
        <p:scale>
          <a:sx n="115" d="100"/>
          <a:sy n="115" d="100"/>
        </p:scale>
        <p:origin x="376" y="16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3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8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6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4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0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6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80304"/>
              </p:ext>
            </p:extLst>
          </p:nvPr>
        </p:nvGraphicFramePr>
        <p:xfrm>
          <a:off x="1151466" y="1202450"/>
          <a:ext cx="3677012" cy="2393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85"/>
                <a:gridCol w="2102827"/>
              </a:tblGrid>
              <a:tr h="358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String,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min=4, max=20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email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password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886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referralDetails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{ token: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String,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referrer: String,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referees: [String] }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qna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Schema.Qna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 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headlineComments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Schema.HeadlineComments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85827"/>
              </p:ext>
            </p:extLst>
          </p:nvPr>
        </p:nvGraphicFramePr>
        <p:xfrm>
          <a:off x="1151467" y="4451170"/>
          <a:ext cx="3677013" cy="1190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85"/>
                <a:gridCol w="2102828"/>
              </a:tblGrid>
              <a:tr h="358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QnsReference</a:t>
                      </a:r>
                      <a:endParaRPr lang="en-US" sz="1200" dirty="0"/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communicationQns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intentionQns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44194"/>
              </p:ext>
            </p:extLst>
          </p:nvPr>
        </p:nvGraphicFramePr>
        <p:xfrm>
          <a:off x="7583354" y="1202450"/>
          <a:ext cx="3533423" cy="91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712"/>
                <a:gridCol w="2020711"/>
              </a:tblGrid>
              <a:tr h="358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QnA</a:t>
                      </a:r>
                      <a:endParaRPr lang="en-US" sz="1200" dirty="0"/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headlines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comments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1023"/>
              </p:ext>
            </p:extLst>
          </p:nvPr>
        </p:nvGraphicFramePr>
        <p:xfrm>
          <a:off x="7583353" y="2570531"/>
          <a:ext cx="3533423" cy="2022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712"/>
                <a:gridCol w="2020711"/>
              </a:tblGrid>
              <a:tr h="358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HeadlineComments</a:t>
                      </a:r>
                      <a:endParaRPr lang="en-US" sz="1200" dirty="0"/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valuesAns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communicationQns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communicationAns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intentionQns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intentionAns</a:t>
                      </a:r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 flipV="1">
            <a:off x="4828478" y="1659065"/>
            <a:ext cx="2754876" cy="7403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9" idx="1"/>
          </p:cNvCxnSpPr>
          <p:nvPr/>
        </p:nvCxnSpPr>
        <p:spPr>
          <a:xfrm>
            <a:off x="4828478" y="2399391"/>
            <a:ext cx="2754875" cy="118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1017" y="1536141"/>
            <a:ext cx="5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|O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1017" y="3193212"/>
            <a:ext cx="5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|O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0343" y="2109811"/>
            <a:ext cx="5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|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0343" y="2364305"/>
            <a:ext cx="5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|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5876418" y="1509331"/>
            <a:ext cx="919976" cy="9199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b="1"/>
              <a:t>has</a:t>
            </a:r>
            <a:endParaRPr lang="en-US" sz="1399" b="1"/>
          </a:p>
        </p:txBody>
      </p:sp>
      <p:sp>
        <p:nvSpPr>
          <p:cNvPr id="29" name="Diamond 28"/>
          <p:cNvSpPr/>
          <p:nvPr/>
        </p:nvSpPr>
        <p:spPr>
          <a:xfrm>
            <a:off x="5876418" y="2507640"/>
            <a:ext cx="919976" cy="9199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b="1"/>
              <a:t>has</a:t>
            </a:r>
            <a:endParaRPr lang="en-US" sz="1399" b="1"/>
          </a:p>
        </p:txBody>
      </p:sp>
    </p:spTree>
    <p:extLst>
      <p:ext uri="{BB962C8B-B14F-4D97-AF65-F5344CB8AC3E}">
        <p14:creationId xmlns:p14="http://schemas.microsoft.com/office/powerpoint/2010/main" val="59101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96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Lai</dc:creator>
  <cp:lastModifiedBy>Michelle Lai</cp:lastModifiedBy>
  <cp:revision>7</cp:revision>
  <cp:lastPrinted>2017-08-01T02:58:43Z</cp:lastPrinted>
  <dcterms:created xsi:type="dcterms:W3CDTF">2017-07-28T05:16:20Z</dcterms:created>
  <dcterms:modified xsi:type="dcterms:W3CDTF">2017-08-01T03:15:24Z</dcterms:modified>
</cp:coreProperties>
</file>