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>
        <p:scale>
          <a:sx n="90" d="100"/>
          <a:sy n="90" d="100"/>
        </p:scale>
        <p:origin x="13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8" indent="0" algn="ctr">
              <a:buNone/>
              <a:defRPr sz="2000"/>
            </a:lvl2pPr>
            <a:lvl3pPr marL="914435" indent="0" algn="ctr">
              <a:buNone/>
              <a:defRPr sz="1801"/>
            </a:lvl3pPr>
            <a:lvl4pPr marL="1371651" indent="0" algn="ctr">
              <a:buNone/>
              <a:defRPr sz="1600"/>
            </a:lvl4pPr>
            <a:lvl5pPr marL="1828869" indent="0" algn="ctr">
              <a:buNone/>
              <a:defRPr sz="1600"/>
            </a:lvl5pPr>
            <a:lvl6pPr marL="2286085" indent="0" algn="ctr">
              <a:buNone/>
              <a:defRPr sz="1600"/>
            </a:lvl6pPr>
            <a:lvl7pPr marL="2743302" indent="0" algn="ctr">
              <a:buNone/>
              <a:defRPr sz="1600"/>
            </a:lvl7pPr>
            <a:lvl8pPr marL="3200520" indent="0" algn="ctr">
              <a:buNone/>
              <a:defRPr sz="1600"/>
            </a:lvl8pPr>
            <a:lvl9pPr marL="365773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2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9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5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0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8" indent="0">
              <a:buNone/>
              <a:defRPr sz="2000" b="1"/>
            </a:lvl2pPr>
            <a:lvl3pPr marL="914435" indent="0">
              <a:buNone/>
              <a:defRPr sz="1801" b="1"/>
            </a:lvl3pPr>
            <a:lvl4pPr marL="1371651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0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5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8" indent="0">
              <a:buNone/>
              <a:defRPr sz="2800"/>
            </a:lvl2pPr>
            <a:lvl3pPr marL="914435" indent="0">
              <a:buNone/>
              <a:defRPr sz="2400"/>
            </a:lvl3pPr>
            <a:lvl4pPr marL="1371651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0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8" indent="0">
              <a:buNone/>
              <a:defRPr sz="1401"/>
            </a:lvl2pPr>
            <a:lvl3pPr marL="914435" indent="0">
              <a:buNone/>
              <a:defRPr sz="1200"/>
            </a:lvl3pPr>
            <a:lvl4pPr marL="1371651" indent="0">
              <a:buNone/>
              <a:defRPr sz="1001"/>
            </a:lvl4pPr>
            <a:lvl5pPr marL="1828869" indent="0">
              <a:buNone/>
              <a:defRPr sz="1001"/>
            </a:lvl5pPr>
            <a:lvl6pPr marL="2286085" indent="0">
              <a:buNone/>
              <a:defRPr sz="1001"/>
            </a:lvl6pPr>
            <a:lvl7pPr marL="2743302" indent="0">
              <a:buNone/>
              <a:defRPr sz="1001"/>
            </a:lvl7pPr>
            <a:lvl8pPr marL="3200520" indent="0">
              <a:buNone/>
              <a:defRPr sz="1001"/>
            </a:lvl8pPr>
            <a:lvl9pPr marL="3657738" indent="0">
              <a:buNone/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F9C5-6D66-5B4D-8AD0-B02647C1965D}" type="datetimeFigureOut">
              <a:rPr lang="en-US" smtClean="0"/>
              <a:t>9/7/17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6C97-1043-3A43-926D-2975E1381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5" rtl="0" eaLnBrk="1" latinLnBrk="0" hangingPunct="1">
        <a:lnSpc>
          <a:spcPct val="90000"/>
        </a:lnSpc>
        <a:spcBef>
          <a:spcPts val="1001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5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2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0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78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96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1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29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45" indent="-228609" algn="l" defTabSz="914435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1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0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2535"/>
              </p:ext>
            </p:extLst>
          </p:nvPr>
        </p:nvGraphicFramePr>
        <p:xfrm>
          <a:off x="1273334" y="2733767"/>
          <a:ext cx="3677012" cy="234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7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Entry</a:t>
                      </a:r>
                      <a:endParaRPr lang="en-US" sz="1600" dirty="0"/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user_id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title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contractName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contractParties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73691"/>
              </p:ext>
            </p:extLst>
          </p:nvPr>
        </p:nvGraphicFramePr>
        <p:xfrm>
          <a:off x="1273334" y="351165"/>
          <a:ext cx="3677013" cy="169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85"/>
                <a:gridCol w="2102828"/>
              </a:tblGrid>
              <a:tr h="358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</a:t>
                      </a:r>
                      <a:endParaRPr lang="en-US" sz="1600" dirty="0"/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email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String,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regex validation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password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String, min 8 char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createdAt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updatedAt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163304"/>
              </p:ext>
            </p:extLst>
          </p:nvPr>
        </p:nvGraphicFramePr>
        <p:xfrm>
          <a:off x="7160357" y="350935"/>
          <a:ext cx="3533423" cy="2370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12"/>
                <a:gridCol w="2020711"/>
              </a:tblGrid>
              <a:tr h="358722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TierionRecord</a:t>
                      </a:r>
                      <a:endParaRPr lang="en-US" sz="1600" dirty="0"/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entry_id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datastore_id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Number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status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data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hash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0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timestamp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1271"/>
              </p:ext>
            </p:extLst>
          </p:nvPr>
        </p:nvGraphicFramePr>
        <p:xfrm>
          <a:off x="7191556" y="3489408"/>
          <a:ext cx="3473648" cy="316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22"/>
                <a:gridCol w="1986526"/>
              </a:tblGrid>
              <a:tr h="3111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BlockchainReceipt</a:t>
                      </a:r>
                      <a:endParaRPr lang="en-US" sz="1600" dirty="0"/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1110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entry_id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ObjectId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@context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type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0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targetHash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110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merkleRoot</a:t>
                      </a:r>
                      <a:endParaRPr 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String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09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proof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{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right: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String,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left: String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} ]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04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anchors</a:t>
                      </a:r>
                      <a:endParaRPr lang="en-US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42" marR="91442" marT="45721" marB="45721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[ {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type: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String,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sourceId</a:t>
                      </a:r>
                      <a:r>
                        <a:rPr lang="en-US" sz="16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: String </a:t>
                      </a:r>
                      <a:r>
                        <a:rPr 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} ]</a:t>
                      </a:r>
                    </a:p>
                  </a:txBody>
                  <a:tcPr marL="91442" marR="91442" marT="45721" marB="45721" anchor="ctr"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>
            <a:stCxn id="7" idx="1"/>
            <a:endCxn id="5" idx="3"/>
          </p:cNvCxnSpPr>
          <p:nvPr/>
        </p:nvCxnSpPr>
        <p:spPr>
          <a:xfrm flipH="1">
            <a:off x="4950346" y="1536142"/>
            <a:ext cx="2210011" cy="23711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819673" y="2051015"/>
            <a:ext cx="0" cy="682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673" y="2031273"/>
            <a:ext cx="5023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accent1"/>
                </a:solidFill>
              </a:rPr>
              <a:t>|O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345" y="3353065"/>
            <a:ext cx="5023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46457" y="1780058"/>
            <a:ext cx="5023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1" dirty="0">
                <a:solidFill>
                  <a:schemeClr val="accent1"/>
                </a:solidFill>
              </a:rPr>
              <a:t>|</a:t>
            </a:r>
          </a:p>
        </p:txBody>
      </p:sp>
      <p:cxnSp>
        <p:nvCxnSpPr>
          <p:cNvPr id="40" name="Straight Connector 39"/>
          <p:cNvCxnSpPr>
            <a:stCxn id="7" idx="2"/>
            <a:endCxn id="8" idx="0"/>
          </p:cNvCxnSpPr>
          <p:nvPr/>
        </p:nvCxnSpPr>
        <p:spPr>
          <a:xfrm>
            <a:off x="8927068" y="2721349"/>
            <a:ext cx="1312" cy="768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638056" y="2714462"/>
            <a:ext cx="50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52345" y="3200245"/>
            <a:ext cx="502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>
                <a:solidFill>
                  <a:schemeClr val="accent1"/>
                </a:solidFill>
              </a:rPr>
              <a:t>|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29195" y="2355127"/>
            <a:ext cx="5023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smtClean="0">
                <a:solidFill>
                  <a:schemeClr val="accent1"/>
                </a:solidFill>
              </a:rPr>
              <a:t>|</a:t>
            </a:r>
            <a:endParaRPr lang="en-US" sz="180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42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85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Lai</dc:creator>
  <cp:lastModifiedBy>Michelle Lai</cp:lastModifiedBy>
  <cp:revision>7</cp:revision>
  <dcterms:created xsi:type="dcterms:W3CDTF">2017-09-07T13:47:43Z</dcterms:created>
  <dcterms:modified xsi:type="dcterms:W3CDTF">2017-09-07T14:10:30Z</dcterms:modified>
</cp:coreProperties>
</file>