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199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8:55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211 396,'-2'0,"0"1,-1-1,1 0,0 1,0-1,0 1,0 0,0-1,0 1,0 0,1 0,-1 0,0 1,0-1,1 0,-1 1,1-1,-1 1,1-1,-1 1,1 0,0 0,0-1,0 1,0 0,0 0,0 0,1 0,-1 0,0 4,-2 8,1 0,1 0,0 26,1-12,-24 194,5-55,-17 116,-7 97,17 293,19 226,9-515,22 375,-22-723,0-4,1-1,13 59,-6-48,-2 1,5 86,-12 89,0 15,-1-230,0 1,0-1,1 1,0-1,0 1,0-1,0 0,0 0,1 1,-1-1,1 0,0 0,0-1,0 1,0 0,1-1,-1 1,1-1,-1 1,1-1,0 0,0 0,0-1,0 1,0-1,0 1,1-1,-1 0,0 0,5 0,11 2,0-1,0 0,0-2,30-3,-9 1,1362 12,276 2,-1072-14,-590 3,-1 0,-1 1,1 1,22 7,-29-8,-6-2,-1 1,1-1,-1 0,1 0,0 0,-1 0,1 0,0 0,-1 0,1-1,-1 1,1 0,0-1,-1 1,1-1,-1 0,1 0,-1 1,0-1,1 0,-1 0,0 0,0-1,0 1,1 0,-1 0,0 0,-1-1,1 1,0-1,0 1,0-1,0-2,3-6,-1 0,0 0,-1 0,1-12,21-377,-21 270,6-1497,-11 954,4 377,-5-318,-20 359,21 240,-22-123,14 91,2-1,-3-61,8 66,-2 1,-14-57,-4-28,-5-135,16 186,7 51,1-1,-1-32,5 52,1-2,-1-1,0 1,-1 0,0 0,0 0,0 0,-4-10,3 14,1 1,-1 0,1-1,-1 1,0 0,0 0,0 0,0 1,-1-1,1 0,0 1,-1-1,1 1,-1 0,1 0,-1 0,0 0,1 1,-1-1,0 0,0 1,-5 0,-67-5,-123 7,66 2,-41-4,-205 5,2 31,222-9,-232 33,43-10,20-2,141-21,109-13,-1-4,-79 1,-718-13,844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10.8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0,'31'8,"-1"-3,1 0,1-2,60-1,-32-2,1116 5,-638-7,-311-1,303 11,-66 54,-133-13,-225-35,-13-2,130 3,145-16,-346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57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9,'-14'0,"7"-1,-1 1,1 1,0-1,-1 1,-12 3,18-3,-1 0,0 1,1-1,-1 1,1-1,0 1,-1 0,1 0,0 0,0 0,0 0,1 0,-1 1,0-1,1 1,-1-1,1 1,-1 3,-6 14,2 0,0 1,2-1,0 1,-2 39,5-9,7 66,-5-111,0 0,0 0,1 0,-1 0,1-1,1 1,-1-1,1 1,0-1,0 0,1 0,-1 0,1 0,0-1,0 1,1-1,0 0,7 5,-8-7,0 1,0-1,0 0,1-1,-1 1,1-1,-1 1,1-1,-1-1,1 1,-1-1,1 1,0-1,-1-1,1 1,0-1,-1 1,1-1,-1-1,1 1,-1-1,0 1,0-1,1-1,3-2,-4 3,0-1,-1-1,1 1,-1 0,0-1,1 0,-2 1,1-1,0 0,-1-1,0 1,4-9,11-61,-1 5,-12 58,0-1,-1 1,0-1,-1 0,-1 0,0 0,0 0,-1 0,-1 0,-3-23,2 27,0-1,-1 2,0-1,0 0,-1 1,1-1,-2 1,1 0,-1 0,0 1,-1-1,1 1,-1 0,0 1,-1-1,-9-5,-3-1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58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0,'1'0,"1"1,-1-1,0 1,0-1,0 1,-1-1,1 1,0 0,0-1,0 1,0 0,0 0,-1-1,1 1,0 0,-1 0,1 0,-1 0,1 0,-1 0,1 0,-1 0,0 0,1 0,-1 0,0 1,0 1,4 35,-3-34,1 31,10 98,-3-81,-4-11,3 0,1 0,16 40,-17-60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59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1 240,'2'-3,"1"1,-1-1,1 1,0-1,0 1,0 0,1 0,-1 0,0 1,1-1,-1 1,1-1,-1 1,5 0,8-6,43-25,57-44,-9 5,-87 58,-5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00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1,'0'8,"0"6,0 6,0 6,0 4,0 3,0 2,0-3,0-1,0 0,0 0,0-1,4-3,1-1,0-1,-1-1,-1-5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02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1 353,'0'1,"1"-1,0 0,0 1,0-1,0 0,0 1,0-1,-1 1,1-1,0 1,0 0,-1-1,1 1,0 0,-1 0,1-1,0 1,-1 0,1 0,-1 0,0 0,1-1,-1 1,0 0,1 0,-1 0,0 2,5 32,-4-24,24 91,-15-180,-10 62,2-1,0 0,0 1,2-1,0 1,1 0,0 0,16-29,-20 43,1-1,0 1,0 0,0 0,0 0,0 0,0 1,0-1,0 1,1-1,-1 1,1 0,-1-1,1 1,0 1,-1-1,1 0,0 1,-1-1,1 1,0 0,0 0,-1 0,1 0,0 0,0 1,-1-1,1 1,0 0,4 2,7 3,0 1,0 0,0 2,17 13,-4-3,40 35,-54-42,-1-1,2 0,-1-1,1 0,29 13,-42-22,1-1,-1 1,1 0,-1-1,1 0,0 1,-1-1,1 0,-1 0,1 0,0 0,-1 0,1 0,-1-1,1 1,0 0,-1-1,1 1,-1-1,1 0,-1 0,0 1,2-2,-1 0,0 0,0-1,0 1,0 0,0-1,-1 1,0-1,1 0,-1 1,0-1,1-5,2-7,-2-1,0 1,0-28,-2 39,-4-81,1 65,1-1,1 0,2 1,-1-1,2 1,1-1,6-22,3 20,2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03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12,'4'4,"5"2,9-1,9-1,5-1,0-1,-1-1,-6-5,-4-1,0-4,-1-1,-3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04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33,'8'0,"6"0,9 0,5 0,1 0,4-4,0-1,-2 0,-1 1,-3-3,-6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44 114,'-2'0,"1"0,-1 0,0 0,1 0,-1 0,0 1,1-1,-1 0,1 1,-1-1,0 1,1-1,-1 1,1 0,0 0,-1 0,1 0,0 0,-1 0,1 0,0 0,0 0,0 0,0 1,0-1,0 0,0 1,0-1,1 1,-1-1,1 1,-1-1,1 1,-1 0,1-1,0 1,0 0,0-1,0 1,0-1,0 1,0 0,0-1,1 3,0-1,0 1,0-1,0 1,0-1,1 1,-1-1,1 0,0 0,0 0,0 0,0 0,1 0,-1 0,1-1,0 0,0 1,0-1,0 0,6 3,13 0,-1-1,1-1,0-1,0-1,1-1,-1-1,22-4,-27 3,-5 1,-1-1,1-1,0 0,-1-1,0 0,0 0,0-1,-1-1,1 0,11-9,-18 13,-1 0,0 0,-1-1,1 1,0-1,-1 1,1-1,-1 0,0 0,0 0,0 0,0 0,-1-1,1 1,-1 0,0-1,0 1,0-1,0 1,-1-1,0 0,1 1,-1-1,0 0,-1 1,1-1,-1 0,1 1,-1-1,0 1,-1-1,1 1,0 0,-1-1,0 1,-4-6,3 6,0 0,0 0,0 0,-1 0,1 1,-1-1,1 1,-1 0,0 0,0 0,0 1,0-1,-1 1,1 0,0 0,-9 0,7 0,-1 0,1-1,0 0,-1 0,-10-5,21 6,0 0,0 1,0-1,0 1,0 0,0 0,0 0,4 1,0 1,0 1,-1 0,1 0,-1 1,1 0,-1 0,0 1,-1 0,1 0,-1 1,0-1,0 1,5 7,-5-3,0-1,-1 1,0 0,-1 0,1 0,-2 0,0 1,0 0,1 12,3 7,2-1,0 0,2 0,1-1,20 33,-13-24,28 75,-41-93,-1 1,2 0,16 34,-15-41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2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0,'1'32,"1"-1,1 0,2 0,1 0,1-1,2 0,0 0,25 49,-21-48,14 51,-20-56,1-1,1 0,19 37,-19-47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3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0 117,'27'0,"4"0,44-5,-65 4,1-1,-1-1,0 1,0-2,0 1,0-2,0 1,8-7,6-2,0 1,0 1,1 1,1 1,36-8,-39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12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24,'4052'0,"-4020"-2,52-9,-34 4,-23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5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1 113,'1'-2,"0"-1,1 1,0 0,-1 0,1 0,0 1,0-1,0 0,0 1,0-1,0 1,1 0,-1-1,0 1,1 0,-1 0,1 1,2-2,0 1,61-23,135-28,-195 50,0 1,0 0,0 0,0 1,0 0,0 0,0 0,0 1,0 0,0 0,0 1,-1-1,7 4,-8-4,-1 2,0-1,0 0,0 0,-1 1,1 0,0-1,-1 1,0 0,0 0,0 0,0 1,0-1,-1 0,1 1,-1-1,0 1,0-1,0 1,0 0,-1-1,1 6,12 131,-8 229,-6-360,0 0,-1 1,0-1,-1 0,0 0,0 0,-1-1,-8 14,11-19,-1 0,0 1,0-1,-1 0,1 0,-1-1,1 1,-1 0,0-1,0 1,0-1,0 0,0 0,-1-1,1 1,-1 0,1-1,-1 0,1 0,-1 0,0 0,0-1,-6 1,10-1,-1 0,0 0,1 0,-1 0,0 0,0 0,1 0,-1 0,0 0,1 0,-1 0,0 0,1-1,-1 1,0 0,1 0,-1-1,0 1,1-1,-1 1,1 0,-1-1,0 1,1-1,-1 1,1-1,0 0,-1 1,1-1,-1 1,1-1,0 0,0 1,-1-1,1 0,0 1,0-1,0 0,0 0,-1 1,1-1,0 0,1 1,-1-1,0 0,0 0,0 1,0-1,0 0,1 1,-1-1,0 0,1 1,-1-1,0 1,1-1,-1 0,1 1,-1-1,1 1,-1-1,1 0,35-34,-9 13,2 2,0 1,47-22,-60 33,1 2,0 0,1 0,-1 2,1 0,0 1,0 1,27 1,-25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7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206 104,'-41'-1,"-41"-1,77 2,0 1,0-1,0 1,0 0,0 0,0 1,0 0,0-1,1 1,-1 1,1-1,-6 5,9-7,0 1,0 0,-1 0,1 1,0-1,0 0,1 0,-1 0,0 1,0-1,0 0,1 1,-1-1,1 1,-1-1,1 1,0-1,0 1,-1-1,1 1,0-1,0 1,1 2,0-1,0 0,0 0,0-1,1 1,-1-1,1 1,-1-1,1 1,0-1,0 0,4 3,6 5,1-1,0 0,23 11,-31-17,7 4,-1 1,1 0,-2 0,1 1,-1 1,-1-1,0 2,0-1,-1 1,-1 1,12 22,2 9,28 92,-44-120,16 65,-20-73,0-1,0 1,-1-1,1 1,-1 0,-1-1,0 1,0-1,0 1,-3 8,4-14,-1 0,1 0,-1 0,0 1,1-1,-1 0,0 0,0 0,1 0,-1 0,0 0,0 0,0-1,0 1,-1 0,1 0,0-1,0 1,0-1,0 1,-1-1,1 1,0-1,-1 0,1 0,-2 1,-1-2,1 1,-1-1,1 0,0 1,-1-1,1-1,0 1,0 0,0-1,-4-2,-5-4,0-1,1 0,-19-19,26 23,1 0,-1 0,1 0,0-1,0 1,1-1,-1 0,1 0,0 0,1 0,0 0,0-1,0 1,0 0,1 0,0-1,2-6,1-14,1 0,14-44,-8 29,11-41,22-118,-40 180,0 0,2 1,8-26,-6 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8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1,'4'0,"2"8,3 6,0 6,-1 2,2 6,-1 2,2 0,-1 2,-2 1,2-2,3-3,-1-1,-2-6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19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1 180,'9'-1,"0"-1,1 0,-1 0,0-1,0 0,12-6,18-6,-8 3,0-1,0-2,-2-1,34-22,-44 25,-7 7,1 0,-1 1,24-7,-30 11,12-5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1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1 250,'0'-4,"1"-1,0 1,0 0,0 0,1 0,-1 0,1 0,0 0,0 0,1 1,2-5,34-38,-33 40,17-20,44-46,-61 66,0 1,1 0,0 0,0 0,0 1,1 0,-1 0,17-4,-23 7,1 1,-1 0,1-1,-1 1,1 0,0 0,-1 0,1 1,-1-1,1 0,-1 0,1 1,-1-1,1 1,-1 0,1-1,-1 1,1 0,-1 0,0 0,0 0,1 0,-1 0,0 0,0 0,0 0,0 1,0-1,0 0,-1 1,1-1,0 1,-1-1,1 1,-1-1,1 1,-1-1,0 1,0-1,0 4,2 9,-1-1,0 1,-3 24,2-24,-1 0,1 0,-2-1,0 1,-1 0,-6 19,6-26,0 0,0-1,-1 1,0 0,0-1,-1 0,0 0,0-1,0 1,-1-1,-10 8,13-11,0 0,0 0,1 0,-1 0,1 1,0-1,-1 1,1 0,0-1,-3 7,5-8,0-1,0 1,0-1,0 1,0-1,0 0,0 1,0-1,0 1,0-1,0 1,0-1,0 1,0-1,0 1,1-1,-1 1,0-1,0 0,1 1,-1-1,0 1,1-1,-1 0,0 1,1-1,-1 0,1 1,26 7,9-6,-27-3,0 1,0 1,0 0,0 0,0 1,-1 0,12 4,-18-4,0-1,0 0,0 1,0 0,0-1,0 1,0 0,-1 0,1 0,-1 0,1 0,-1 1,0-1,0 0,0 1,0-1,0 0,0 1,-1-1,1 1,-1-1,0 1,0 0,0-1,0 1,0-1,0 1,-1-1,1 1,-1-1,-1 4,-8 29,-2 0,-2 0,-1-1,-25 40,29-52,7-15,-25 38,28-43,0-1,0 0,0 0,0 0,0 0,0 0,0 0,0 0,-1 0,1-1,0 1,-1 0,1-1,0 1,-1-1,1 0,-1 1,1-1,-1 0,1 0,-1 0,1 0,-1 0,1 0,-1 0,1-1,-1 1,1 0,0-1,-3 0,-9-8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3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1 139,'2'22,"1"-1,1 0,1 0,1 0,16 37,-10-24,-11-31,0 0,0 0,1 0,-1 0,1 0,-1 0,1 0,0 0,0 0,0-1,1 1,2 2,-3-4,-1-1,1 1,-1-1,1 0,-1 1,1-1,-1 0,1 0,0 0,-1 0,1 0,-1-1,1 1,-1 0,1-1,-1 1,1-1,-1 1,1-1,-1 0,0 1,1-1,-1 0,0 0,0 0,1 0,1-3,80-75,-68 62,1 0,1 2,0-1,2 2,-1 0,2 1,27-13,-45 25,0 0,0 0,1 1,-1-1,0 0,0 1,1 0,-1 0,0-1,0 1,1 1,-1-1,0 0,1 0,-1 1,0 0,0-1,0 1,0 0,0 0,1 0,-2 0,1 0,0 1,0-1,0 0,0 1,-1 0,1-1,2 4,3 6,-1-1,0 1,0 1,6 20,9 15,-12-31,-1-2,-1 0,2 0,0-1,0 0,1-1,1 0,0 0,18 13,-28-25,-1 0,1 0,-1 1,1-1,-1 0,1 0,0 0,-1 0,1 0,-1 0,1 0,-1 0,1-1,0 1,-1 0,1 0,-1 0,1-1,-1 1,1 0,-1 0,1-1,-1 1,1-1,-1 1,0 0,1-1,-1 1,1-1,-1 1,0-1,0 1,1-1,-1 1,0-1,0 1,1-1,-1 1,0-1,0 0,0 1,0-1,0 1,0-1,0 1,0-2,3-34,-3 34,-2-146,2-48,4 173,1 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5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0,'3'1,"0"-1,1 1,-1 0,0 0,0 0,0 0,0 0,0 1,0-1,0 1,0 0,-1 0,1 0,0 0,-1 1,0-1,0 1,0-1,0 1,0 0,0 0,2 5,4 9,0 0,10 34,-11-29,8 36,-12-44,0-1,1 1,1 0,6 12,-3-10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6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42,'4'-5,"9"0,7-4,3 0,3 1,-4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7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0,'-2'98,"4"107,-1-195,0-1,0 1,1 0,0-1,0 1,1-1,1 0,-1 0,1 0,1 0,8 12,-2-11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28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11,'0'0,"0"0,0-1,0 1,0-1,0 1,0-1,0 1,-1 0,1-1,0 1,0-1,0 1,0 0,-1-1,1 1,0 0,0-1,-1 1,1 0,0-1,-1 1,1 0,0 0,-1-1,1 1,0 0,-1 0,1-1,-1 1,1 0,0 0,-1 0,1 0,-1 0,1 0,-1 0,1 0,0 0,-1 0,1 0,-1 0,1 0,-1 0,1 0,0 0,-1 0,1 1,-1-1,1 0,0 0,-1 0,1 1,0-1,-1 0,1 1,0-1,-1 0,1 1,0-1,0 0,-1 1,1-1,0 1,-23 20,18-13,0 1,1 0,0 0,1 0,0 1,0-1,1 1,0 0,0-1,1 12,0 19,4 48,0-17,-3-55,0 8,0 0,2-1,7 40,-7-55,1 0,0 1,0-1,1 0,0-1,1 1,-1-1,1 0,1 0,-1 0,1-1,0 1,12 7,8 7,48 28,-66-44,1-1,0 0,-1 0,1 0,0-1,1-1,-1 0,0 0,1 0,15-1,-10-3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14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1,'0'4,"0"6,0 10,0 6,0 4,0 0,0-1,0 1,0-2,0-1,0 0,0-1,0 0,0 0,0-5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30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1 349,'4'166,"16"-236,2 1,4 1,44-84,-70 151,1-1,-1 1,1 0,0 0,-1-1,1 1,0 0,-1 0,1 0,0 0,0 0,0 0,0 0,0 0,0 0,0 1,1-1,-1 0,0 1,0-1,1 1,-1-1,0 1,0-1,1 1,-1 0,1 0,-1 0,0 0,1 0,-1 0,0 0,1 0,-1 0,0 1,1-1,-1 1,0-1,1 1,-1-1,0 1,0 0,0-1,0 1,0 0,0 0,0 0,0 0,0 0,1 1,7 8,-1 1,0 1,0-1,7 17,-2-5,16 14,1 0,1-3,42 36,-72-68,0-1,0 0,0 0,1 1,-1-1,1 0,-1 0,0 0,1 0,0-1,-1 1,1 0,0-1,-1 1,1-1,0 0,-1 1,4-1,-4 0,-1-1,1 1,0-1,0 1,0-1,0 1,-1-1,1 1,0-1,-1 0,1 0,0 1,-1-1,1 0,-1 0,1 0,-1 0,1 1,-1-1,0 0,0 0,1 0,-1-2,2-9,-1 0,0-1,-1 1,-2-14,2 11,-1-12,2-1,2 1,0 1,1-1,2 0,1 1,17-44,-9 22,-10 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31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0 264,'2'2,"-1"-1,0 0,1 0,-1 0,1 0,-1 0,1 0,0 0,0 0,-1-1,1 1,0-1,0 1,-1-1,1 0,0 1,0-1,2 0,0 0,53 7,0-2,1-3,-1-2,1-3,99-18,-88 2,0-3,-1-2,70-38,-2 2,-113 50,16-7,1 2,1 1,46-8,-85 21,0 1,1-1,-1 1,0-1,1 1,-1 0,0 0,0 0,1 0,-1 1,0-1,1 1,-1-1,0 1,0 0,0 0,4 2,3 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33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63,'18'-1,"0"-1,0-1,0 0,0-1,-1-2,28-11,9-2,-52 18,0 0,0 0,1 0,-1 0,0 0,1 1,-1-1,1 1,-1 0,0 0,1 0,-1 0,1 0,-1 0,1 1,-1-1,0 1,1 0,-1 0,0 0,0 0,1 0,-1 0,0 0,0 1,2 1,-2 1,0 0,0 0,0 0,0 0,-1 0,0 0,1 1,-2-1,1 0,0 1,-1-1,0 1,-1 7,1-4,0 1,-1-1,-1 1,1-1,-1 0,-1 0,0 0,0 0,0 0,-1-1,0 0,0 1,-1-1,0-1,-9 11,2-7,1 1,-2-2,1 0,-1 0,0-1,-1 0,-21 8,26-14,9-6,17-16,32-24,6 0,117-86,-168 128,-1 0,1 0,0 0,0 0,1 0,-1 1,0 0,0 0,1 0,-1 0,1 1,-1 0,1 0,-1 0,0 0,6 2,8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6:35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1,'2'9,"-1"-1,1 1,1-1,-1 0,2 1,-1-1,6 9,-1 1,9 16,1-1,2-1,1 0,1-2,2 0,1-2,30 27,-18-19,11 8,-2 3,52 68,-86-98,0 0,-2 1,0 0,-1 1,-1-1,0 2,-2-1,0 1,-1 0,-1 1,2 32,-5 356,-3-192,2-207,0 1,-1-1,0 1,-1-1,0 0,0 1,-1-1,0-1,-1 1,-8 15,5-19,2-7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12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117 232,'-1'0,"1"0,-1 1,0-1,1 0,-1 0,0 0,1 1,-1-1,0 0,1 1,-1-1,0 0,1 1,-1-1,1 1,-1-1,1 1,-1-1,1 1,0-1,-1 1,1 0,-1-1,1 1,0 0,0-1,-1 1,1 0,0-1,0 1,0 0,0 0,0-1,0 2,-6 26,-27 157,19-126,4 1,-5 82,14-124,3 209,4-201,2-39,4-44,-12 54,39-267,-31 144,5-26,-10 131,1 1,2 0,0 0,1 0,14-27,-12 27,2 1,0 0,2 1,0 0,1 1,0 1,1 0,1 1,1 0,36-23,-49 35,0 1,1 0,-1 1,0-1,1 1,-1 0,1 0,0 0,-1 1,1 0,0 0,-1 0,1 0,0 1,-1-1,1 1,5 2,-3 0,1 0,0 1,-1 0,0 1,0-1,0 1,0 1,11 11,-2 1,-1 0,-1 1,-1 1,0 1,18 41,-27-53,0 1,-1-1,0 1,-1 0,0 0,0 0,-1 0,0 0,-1 0,0 0,-1 1,0-1,0 0,-1 0,0 0,-1-1,-1 1,1 0,-1-1,-1 0,1 0,-2 0,1-1,-1 0,-1 0,1 0,-1 0,-1-1,1-1,-1 1,0-1,-13 7,-35 23,24-14,-51 25,70-42,0 1,0-2,0 0,0 0,-1-1,1-1,-27 1,8 0,34 1,18 1,5-2,0-1,0-1,27-2,-30 0,1 0,-1 2,0 1,28 5,-44-6,0 1,0 0,0 0,0 1,0 0,0 0,-1 0,1 0,-1 1,0 0,0 0,0 1,-1-1,0 1,1 0,-2 0,1 1,-1-1,1 1,-1-1,4 13,-3-4,-1 1,0 0,-1 0,-1 0,0 0,-1 0,0 0,-4 20,3-31,1 0,-2 1,1-1,-1 0,1 1,-1-1,0 0,0 0,-1-1,1 1,-1 0,0-1,0 1,0-1,-1 0,1 0,-1 0,1-1,-1 1,0-1,0 0,0 0,0 0,-1-1,1 1,0-1,-1 0,-4 0,-16 3,1-1,-1-1,-47-3,50 0,-40-1,-177 4,239-2,-1 0,-1-1,1 1,0 0,0 0,0 1,0-1,-1 0,1 0,0 1,0-1,0 0,0 1,0-1,0 1,0-1,0 1,0 0,0-1,0 1,-1 1,7 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14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1 179,'0'13,"-1"-3,1 1,1-1,0 1,0-1,5 18,-5-25,0 0,1 0,-1-1,1 1,-1 0,1-1,0 1,0-1,0 0,0 1,1-1,-1 0,1 0,-1-1,1 1,0 0,-1-1,1 0,0 1,0-1,0 0,0-1,5 2,8 1,-1-1,0 0,1-2,-1 1,1-2,25-4,-35 4,0 0,0 0,0-1,0 0,-1 0,1-1,-1 1,0-1,0 0,0-1,0 1,0-1,-1 0,1 0,-1-1,0 1,-1-1,1 0,4-9,-2 1,-2-1,0 0,-1 0,0 0,-1 0,0-1,-2 1,0-19,4-45,1 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16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1,'-10'50,"-1"-6,6 355,8-215,-5-150,2-20,-1 0,1 0,3 17,-2-31,-1 1,0-1,0 0,1 0,-1 1,0-1,1 0,-1 0,1 0,-1 0,0 1,1-1,-1 0,0 0,1 0,-1 0,1 0,-1 0,1 0,-1 0,0 0,1 0,-1 0,1 0,-1 0,0 0,1-1,-1 1,0 0,1 0,-1 0,1-1,-1 1,0 0,0 0,1-1,22-11,-14 6,-2 3,0 0,1 0,-1 1,1 0,-1 0,1 1,0 0,0 0,0 1,-1 0,1 0,13 3,-18-2,0 0,0 0,0 0,0 0,0 1,0-1,-1 1,1 0,-1 0,1 0,-1 0,0 0,1 0,-1 1,-1-1,1 1,0-1,0 1,-1 0,0 0,1 0,-1-1,0 1,0 1,-1-1,1 0,-1 0,1 0,-1 0,0 0,0 0,-1 1,0 3,1-5,0 1,-1-1,1 0,-1 1,0-1,1 0,-1 0,0 1,0-1,-1 0,1 0,0 0,-1 0,1 0,-1-1,0 1,1 0,-1-1,0 1,0-1,0 0,0 1,0-1,-1 0,1 0,0-1,0 1,-1 0,1-1,-3 1,-8 1,1-1,-1 0,1-1,-18-2,27 2,-8-1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18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1,'-1'0,"-1"1,0-1,1 1,-1 0,1 0,0 0,-1 0,1 0,0 0,-1 1,1-1,0 0,0 1,0-1,0 1,0-1,0 1,1-1,-1 1,0-1,1 1,-1 3,-12 40,13-43,-7 47,3 0,1 1,7 76,-1-18,-5-13,4 96,-2-189,0-1,0 1,1 0,-1-1,0 1,1-1,-1 1,1 0,-1-1,1 1,0-1,0 0,1 3,-1-4,-1 1,0-1,1 0,-1 0,1 1,-1-1,1 0,-1 0,1 0,-1 0,1 0,-1 0,1 0,-1 0,1 0,-1 0,1 0,-1 0,1 0,-1 0,1 0,-1 0,1 0,-1-1,0 1,1 0,-1 0,1-1,5-4,0 0,0-1,-1 1,9-12,6-6,-15 19,1-1,0 2,1-1,-1 1,0 0,1 0,0 0,0 1,0 0,13-1,-5 1,0 1,1 1,-1 0,17 3,-31-3,0 0,1 0,-1 0,0 0,1 0,-1 1,0-1,1 1,-1-1,0 1,0-1,0 1,1 0,-1-1,0 1,0 0,0 0,0 0,0 0,0 0,-1 0,1 0,0 0,0 0,-1 1,1-1,-1 0,1 0,-1 1,1-1,-1 0,0 0,0 1,0-1,0 0,0 1,0-1,0 1,0-1,0 0,0 1,-1-1,1 0,-1 0,1 1,-1-1,1 0,-2 2,-2 4,1 0,-1 0,0-1,0 0,-1 1,0-2,-8 10,6-10,-1 0,1 0,-1-1,1 0,-11 4,15-7,1 0,-1 0,0 0,0 0,1 0,-1-1,0 1,0-1,0 0,0 1,0-2,1 1,-1 0,0 0,0-1,0 0,0 1,1-1,-4-2,0-9,5-4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19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1,'-10'47,"-1"-3,6 344,8-209,-5-91,4 99,2-168,1-4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21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3 264,'1'-2,"0"1,0-1,0 1,1-1,-1 1,1-1,-1 1,1 0,-1 0,1 0,0 0,0 0,-1 0,1 0,0 0,0 1,0-1,0 1,0-1,0 1,3 0,6-4,3 0,4-2,-1-1,1 0,-1-1,-1-1,19-13,-30 19,-1-1,0 0,0 0,0 0,-1-1,1 1,-1-1,0 0,0 0,-1 0,0 0,0 0,0-1,0 1,-1-1,0 1,0-1,0 1,-1-1,0 0,-1-10,1 14,0 0,0 0,-1-1,1 1,-1 0,0 0,0 0,0 0,0 0,0 0,0 0,0 0,0 0,-1 0,1 1,-1-1,0 0,1 1,-1 0,-2-2,0 1,0 0,0 0,0 0,-1 1,1-1,0 1,-1 0,1 1,0-1,-6 1,4-1,0 1,1 1,-1-1,0 1,0 0,0 0,1 0,-1 1,1 0,-1 0,1 1,0-1,0 1,0 0,0 1,-6 5,2 4,1 1,1 0,0 0,1 1,0-1,2 1,-1 1,2-1,0 1,1-1,1 1,0 0,2 22,-1-33,1-1,0 1,0 0,0-1,0 0,1 1,0-1,-1 0,2 0,-1 0,0 0,1 0,0-1,0 1,5 5,-1-4,0 1,0-1,1-1,-1 1,1-1,0-1,15 6,4-2,1-1,0-1,1-1,32 0,32-4,-73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15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21,'1'0,"-1"1,0 0,1-1,0 1,-1 0,1-1,-1 1,1 0,0-1,0 1,-1-1,1 1,0-1,0 0,0 1,-1-1,1 0,0 1,0-1,0 0,0 0,1 0,27 5,-24-4,46 4,1-2,104-8,103-30,-255 34,0 0,1 0,-1 0,0 1,1 0,-1 0,1 0,-1 0,0 1,1 0,-1 0,0 0,0 0,0 1,0-1,0 1,6 4,-7-3,0 0,-1 0,1 0,-1 1,0 0,0-1,0 1,0 0,-1 0,1 0,-1 0,0 0,0 0,-1 0,1 0,-1 0,0 1,0 4,1 26,-2 0,-1 1,-9 41,10-68,-1 0,0-1,0 1,-1-1,0 0,-1 0,0 0,0 0,-1 0,0-1,0 0,-1 0,1-1,-2 1,1-1,-1 0,0-1,-11 8,15-12,0 0,0 0,1 0,-1 0,0-1,0 1,0-1,0 0,0 1,0-1,0-1,0 1,1 0,-1-1,0 1,0-1,0 0,0 0,-3-2,4 2,1 0,0 0,0 0,-1 0,1 0,0 0,0 0,0 0,0 0,0 0,0-1,1 1,-1 0,0-1,1 1,-1-1,1 1,-1-1,1 1,0-1,-1 1,1-1,0 1,0-1,0 1,0-1,0 1,1-1,-1 1,0-1,1 1,-1-1,1 1,0 0,-1-1,1 1,0 0,1-3,1 1,0 0,0-1,0 1,1 0,0 1,-1-1,1 1,0-1,0 1,0 0,0 1,1-1,-1 1,0 0,1 0,-1 0,8 0,7-1,-1 0,37 4,-44-1,0 1,-1 0,1 0,-1 1,1 1,-1 0,0 0,0 1,-1 0,0 1,17 12,-4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23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563 0,'-33'3,"1"2,-1 1,1 1,-57 21,65-20,2-1,0 1,0 2,0 0,1 1,1 1,-36 28,44-30,1 1,0 0,1 0,0 1,1 0,1 1,0 0,0 0,1 1,1 0,-8 24,9-20,0 1,2-1,0 0,1 1,0 0,2-1,0 1,3 20,-1-30,0 0,0 0,0-1,1 1,1-1,-1 0,1 0,1 0,-1 0,1-1,1 0,0 0,-1 0,2-1,-1 0,1 0,0 0,14 7,32 14,1-3,1-2,2-3,109 24,1 0,-157-40,-1 0,0 0,0 1,-1 0,1 1,-1 0,0 0,0 1,0 0,-1 0,0 1,0 0,-1 0,7 10,-7-8,-1 1,0 1,0-1,-1 1,-1-1,0 1,0 0,-1 0,0 1,-1-1,0 20,-1-4,-1 0,-1 0,-11 49,10-64,-2 1,1-1,-1 0,-1 0,0-1,-1 1,0-1,-1-1,-18 20,20-23,-1 0,0 0,0 0,-1-1,0 0,0 0,0-1,-1 0,0 0,0-1,0 0,0-1,-1 0,1-1,-13 3,-200 14,184-14,1 2,0 1,-67 26,86-28,16-6,1 0,-1 0,1 1,-1-1,1 1,-1-1,1 1,0 0,-1 0,1-1,0 1,0 0,0 0,-1 0,1 0,0 0,-1 2,2-2,1 0,-1-1,0 1,1-1,-1 1,0-1,1 1,-1-1,1 1,-1-1,1 1,0-1,-1 0,1 1,-1-1,1 0,0 1,-1-1,1 0,-1 0,1 0,0 1,-1-1,2 0,56 7,-14-5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2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0 935,'42'-2,"-1"-1,-1-2,63-16,118-45,-120 33,26-1,2 5,248-23,-118 17,-19 2,184-17,558-31,-21 19,-487 28,4 35,-180 2,-197-3,27 2,232-28,-256 10,326-70,-160 14,122-38,-355 99,0 1,0 1,77-6,49-7,30 0,-160 21,218 3,-246-1,0 0,-1 1,1-1,-1 1,1 0,-1 1,0-1,0 1,0 0,0 0,0 0,-1 0,1 1,-1-1,0 1,0 0,-1 0,1 0,-1 0,4 9,5 12,-1 0,10 40,-14-44,108 348,-88-279,84 250,-104-320,-1-1,-1 1,-1 0,0 0,-1 21,-1-15,1-1,9 35,23 133,-24-125,20 76,5 27,-14-56,82 478,-98-549,-3 1,-6 77,4-120,0-1,0 1,0 0,0-1,-1 1,1 0,-1-1,1 1,-1-1,0 1,1-1,-1 1,0-1,0 1,0-1,0 0,0 1,-1-1,1 0,0 0,0 0,-1 0,1 0,-1 0,1 0,-1-1,1 1,-1 0,0-1,1 1,-1-1,0 0,1 0,-1 1,0-1,1 0,-1 0,-3-1,-6-1,0 0,-1-1,1 0,-19-8,10 3,-17-2,0 1,-1 1,0 3,-45-2,-157 12,6 25,117-12,-44 3,-214 59,230-39,-1-7,-178 18,94-20,-446 120,528-115,-1-6,-2-6,-169 5,-156 15,-140 4,-2611-51,3224 3,0-1,0 0,0 0,0-1,0 1,0-1,0 1,0-1,0 0,0 0,0 0,0-1,0 1,1-1,-1 1,-3-4,4 2,0 0,0 0,0 0,0-1,0 1,1 0,0-1,-1 1,1-1,1 0,-1 1,0-1,1-5,-2-25,2-44,2 53,-2 0,-1 0,-1 1,-6-33,0 3,-4-11,7 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26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0,'2'23,"1"-2,1 1,1 0,0-1,2 0,12 26,9 31,-15-34,147 560,-101-230,-49-306,91 372,-13-75,-77-291,-8-47,0-1,3 0,9 31,18 38,-27-89,-3-16,-2-7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28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1,'3'0,"-1"1,1-1,0 1,0 0,0 0,-1 1,1-1,0 1,-1-1,1 1,-1 0,0 0,1 0,-1 0,0 0,0 0,-1 0,1 1,2 3,30 57,-28-50,310 640,-248-504,57 183,-113-288,8 63,3 13,-10-60,7 105,-13-95,-2-2,-6 69,3 36,20-21,-13-108,-3 0,3 67,-10-79,1-24,0-23,-1-10,0 1,-6-26,2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36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0,'35'71,"94"311,-123-364,3 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3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73,'9'-8,"-1"1,1 1,0 0,0 0,1 0,-1 1,1 1,1 0,-1 0,0 1,1 0,18-2,10 1,0 2,48 3,-44 0,-36-1,0 0,0 1,-1-1,1 1,0 1,-1-1,1 1,-1 0,0 0,1 1,-1 0,0 0,-1 0,1 1,0 0,-1 0,0 1,0-1,0 1,-1 0,0 0,0 1,0-1,0 1,-1 0,0 0,0 0,-1 0,1 1,-1-1,-1 1,1-1,-1 1,0-1,-1 13,2 2,-2-1,-1 0,0 1,-1-1,-1 0,-1 0,-1 0,-8 20,9-32,1 0,-1 0,-1-1,0 1,0-1,0 0,-1 0,0-1,0 1,-1-1,0-1,0 1,0-1,-1-1,1 1,-1-1,0 0,-1-1,1 0,-17 4,24-7,-44 7,43-6,0-1,0 0,-1 0,1 0,0 0,0 0,0 0,-1-1,1 1,0-1,0 1,0-1,0 0,0 0,0 0,0 0,-2-2,4 3,-1-1,1 0,0 1,0-1,0 1,0-1,-1 0,1 1,0-1,0 0,0 1,0-1,1 0,-1 1,0-1,0 0,0 1,0-1,1 0,-1 1,0-1,1 1,-1-1,0 1,1-1,-1 1,1-1,-1 1,1-1,-1 1,1-1,-1 1,1 0,-1-1,1 1,-1 0,1 0,0-1,-1 1,1 0,0 0,0 0,30-12,-14 8,0 1,0 1,1 0,-1 1,0 1,0 0,1 1,-1 2,0-1,0 2,0 0,-1 1,1 1,-1 0,0 1,-1 1,20 13,-31-18,-4-3,1 1,-1-1,1 1,-1-1,1 1,-1-1,1 0,-1 1,1-1,0 0,-1 1,1-1,0 0,-1 0,1 0,0 1,-1-1,1 0,0 0,-1 0,2 0,1-4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40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0,'0'1,"1"0,-1 0,1 0,-1 0,1 0,0 0,-1 0,1 0,0 0,0 0,0 0,-1 0,1 0,0-1,0 1,0 0,0-1,0 1,0-1,1 1,-1-1,0 0,0 1,0-1,0 0,0 0,1 0,0 0,41 4,-37-4,22 1,-12-1,-1 1,1 0,0 1,29 8,-41-8,0-1,0 1,-1 0,1 0,0 0,-1 0,1 1,-1-1,0 1,0 0,0 0,0 0,0 0,-1 1,1-1,-1 1,0 0,0-1,-1 1,1 0,-1 0,1 0,0 6,-1-4,0 1,0-1,0 0,-1 0,0 0,0 0,-1 0,1 1,-1-1,-1 0,1 0,-1 0,0-1,0 1,-1 0,-5 8,2-6,-1 0,0 0,0-1,-1 0,0 0,0-1,-1 0,0 0,-10 4,-14 6,-47 15,59-24,0 0,0 1,1 1,1 2,-1-1,-34 28,54-38,-1 0,1 0,0 1,-1-1,1 0,0 0,-1 1,1-1,0 0,-1 1,1-1,0 1,0-1,-1 0,1 1,0-1,0 1,0-1,0 1,0-1,-1 0,1 1,0-1,0 1,0-1,0 1,0-1,0 1,0-1,1 0,-1 1,0-1,0 1,0-1,0 1,1-1,-1 0,0 1,1 0,20 8,36-3,-54-6,80 3,-34-3,94 15,-127-12,0 1,0 0,-1 1,1 1,-1 1,-1 0,1 1,-1 0,23 19,-6 2,-1 1,-2 1,-1 2,-1 0,-2 2,-2 1,35 75,-54-105,0 0,-1 0,0 0,0 1,0-1,-1 1,0 0,0-1,-1 12,0-16,0 0,-1 1,0-1,1 0,-1 1,0-1,0 0,0 0,-1 0,1 0,0 0,-1 0,1 0,-1 0,0-1,0 1,0 0,1-1,-1 0,-1 1,1-1,0 0,0 0,0 0,-1 0,1-1,0 1,-5 0,-24 4,0-2,0-1,0-1,-51-6,-9 0,85 5,-28-1,1 2,-50 7,83-7,-1-1,1 0,0 0,-1 0,1 1,0-1,-1 0,1 0,0 0,-1 0,1 0,-1 0,1 0,0 0,-1 0,1 0,0 0,-1 0,1 0,-1 0,1 0,0 0,-1 0,1 0,0-1,-1 1,1 0,0 0,-1 0,1-1,0 1,0 0,-1 0,1-1,0 1,0 0,-1-1,1 1,0 0,0-1,0 1,0 0,-1-1,1 1,0 0,0-1,0 1,0 0,0-1,0 1,0-1,14-25,31-27,-43 51,34-35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41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1,'1'0,"0"1,1-1,-1 1,0-1,0 1,0 0,0-1,-1 1,1 0,0 0,0 0,0-1,-1 1,1 0,0 0,-1 0,1 0,-1 1,1-1,-1 0,1 0,-1 0,0 0,0 0,1 0,-1 1,0 1,3 40,-2-37,-1 9,-1 1,-1-1,-4 19,-1 19,7-51,0 0,0 0,0 0,0 0,0 0,1 0,-1 0,1 0,0 0,-1 0,1 0,0-1,0 1,0 0,0-1,1 1,-1 0,0-1,1 1,-1-1,1 0,-1 0,1 1,0-1,-1 0,1-1,0 1,0 0,0 0,0-1,0 1,0-1,0 1,3-1,9 2,0 0,0-2,26-1,-24 0,391-3,-384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42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0,'-1'28,"6"176,-1-165,1 0,2-1,13 46,-11-48,-2 0,-1 0,-2 1,-1 42,-1-38,1-2,1-1,2 0,1 0,14 37,-21-75,0 1,0-1,0 0,0 0,0 0,1 1,-1-1,0 0,0 0,0 0,1 0,-1 1,0-1,0 0,0 0,1 0,-1 0,0 0,0 0,1 0,-1 0,0 1,0-1,1 0,-1 0,0 0,0 0,1 0,-1 0,0-1,0 1,1 0,-1 0,0 0,0 0,1 0,-1 0,0 0,0 0,0-1,1 1,-1 0,0 0,0 0,0 0,1-1,-1 1,0 0,0 0,0 0,0-1,0 1,0 0,1 0,-1-1,0 1,0 0,0 0,0-1,0 1,1-2,10-12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44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152 1,'1'0,"0"0,0 1,0-1,0 1,0-1,-1 1,1-1,0 1,0-1,-1 1,1 0,0 0,-1-1,1 1,0 0,-1 0,0 0,1 0,-1-1,1 1,-1 0,0 0,0 0,1 0,-1 0,0 2,5 31,-5-29,-2 65,0-57,1-1,1 1,0 0,3 20,-3-29,1 0,1 0,-1 0,1 0,-1 0,1 0,0-1,0 1,1-1,-1 0,1 1,-1-1,1 0,0-1,0 1,1 0,-1-1,6 4,77 36,-60-31,0 2,-1 0,36 26,-54-34,-1 1,1 0,-1 0,-1 0,1 1,-1-1,0 2,0-1,-1 0,0 1,-1 0,1 0,-1 0,-1 0,0 0,2 10,-4-13,0 0,0 0,0 0,-1 0,1-1,-1 1,0 0,-1 0,1-1,-1 1,0-1,0 1,0-1,-1 0,1 0,-1 0,0 0,0 0,-1-1,1 1,-1-1,0 0,1 0,-1 0,-8 3,1 0,1 0,-1-1,0-1,0 0,-1 0,1-1,-1-1,0 0,-18 1,-5-3,0 1,0 3,0 0,-47 13,79-16,-5 2,0 0,-1-1,1-1,0 1,-1-1,0 0,1-1,-13-1,6-3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18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82,'0'-3,"0"1,0-1,1 0,-1 1,1-1,-1 0,1 1,0-1,0 1,0 0,0-1,1 1,-1 0,1-1,-1 1,1 0,0 0,3-3,-1 2,1 0,0 0,0 0,-1 1,1 0,1 0,-1 0,9-2,10 0,0 1,0 1,32 2,-38 0,50 0,133 4,-198-3,0-1,0 0,-1 1,1-1,0 1,0 0,-1 0,1 0,-1 0,1 0,-1 1,5 3,-6-4,0 0,0 0,0 0,0 0,0 0,0 0,-1 1,1-1,0 0,-1 1,1-1,-1 0,0 1,1-1,-1 0,0 1,0-1,0 1,0 1,-1 0,1 1,-1-1,-1 0,1 1,0-1,-1 0,0 0,1 0,-1 0,0 0,-1 0,1 0,0-1,-1 1,0-1,1 0,-1 1,-6 2,0-1,0 0,-1 0,1-1,-1 0,0 0,-13 0,14-1,0-1,-1 1,1 1,0 0,1 0,-13 6,20-8,0-1,0 0,1 1,-1-1,0 1,0-1,0 1,1-1,-1 1,0 0,1-1,-1 1,1 0,-1-1,1 1,-1 0,1 0,-1 0,1-1,0 1,-1 0,1 0,0 0,0 0,-1 0,1 0,0 0,0-1,0 3,1-2,0 0,0 1,0-1,0 0,0 1,0-1,0 0,0 0,0 0,1 0,-1 0,0 0,1 0,2 1,4 2,1-1,0 0,-1 0,17 2,64 2,-65-7,0 1,0 1,0 1,-1 2,1 0,27 10,-48-13,0 0,0 0,0 0,-1 0,1 1,-1-1,1 1,-1 0,0-1,0 1,0 0,0 0,-1 0,1 0,-1 1,0-1,0 0,0 1,0-1,-1 0,1 1,-1 3,1-4,-1 0,0 0,0 0,0 0,0-1,-1 1,1 0,-1 0,0 0,0 0,0 0,0-1,0 1,0 0,-1-1,1 1,-1-1,0 0,0 1,0-1,0 0,0 0,0 0,0-1,-1 1,-2 1,-14 5,0-2,0 0,-1-1,0-1,0-1,-21 1,-127-4,88-3,35 5,29-1,-1-1,1 0,0-1,0 0,-18-5,19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45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0 183,'2'0,"15"1,1-1,-1 0,1-2,-1 0,0-1,0 0,28-11,28-12,0 3,82-14,-122 29,-1-2,36-16,-6 2,-46 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05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1721,'0'-1027,"-1"1008,-1-1,-6-28,-3-25,-13-98,15 121,1 0,0-57,9 71,0 15,-1 1,-5-37,0 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08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1 581,'2'-27,"0"0,3 1,13-51,1 1,-10 44,1 0,1 1,2 0,22-38,4-11,-36 73,0-1,1 1,-1 0,1 1,1-1,6-7,-9 12,0 0,0 1,1-1,-1 1,0-1,1 1,-1 0,1 0,0 0,-1 0,1 1,0-1,-1 1,1-1,0 1,-1 0,1 0,0 0,0 1,-1-1,5 1,29 9,0 1,0 1,-2 2,39 21,7 3,-58-29,23 10,-1 2,56 35,-9 21,-76-66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16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1,'29'59,"19"74,55 236,-103-365,1-1,-1 0,1 0,0 0,1 0,-1 0,0 0,1 0,0 0,-1 0,1-1,0 1,1-1,-1 1,0-1,1 0,-1 0,1 0,0 0,-1 0,1-1,0 1,0-1,0 0,0 0,0 0,1 0,-1 0,0-1,0 1,1-1,-1 0,0 0,0 0,6-2,12-1,0-2,0 0,0-1,31-14,-2 1,-35 15,0 1,0 1,0 0,1 0,-1 2,0 0,19 3,-25-2,0 0,0 1,-1 0,1 0,0 1,-1 0,1 1,-1 0,0 0,-1 1,1 0,-1 0,9 9,-14-13,0 1,0 0,-1-1,1 1,-1 0,0 0,1 0,-1 0,0 0,0 1,0-1,0 0,-1 0,1 1,-1-1,1 0,-1 5,0-5,-1-1,1 1,-1 0,1-1,-1 1,0-1,1 1,-1-1,0 1,0-1,0 0,0 1,-1-1,1 0,0 0,-1 0,1 0,-3 2,-3 0,0 1,0-1,-1-1,1 0,-1 0,1 0,-1-1,0 0,-9 0,-242-5,260 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17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6,0 7,0 4,0 2,0 0,0-1,0-4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18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20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24 169,'-1'1,"0"-1,0 0,0 1,0-1,0 1,0 0,0-1,0 1,0 0,1-1,-1 1,0 0,0 0,1 0,-1 0,0-1,1 1,-1 0,1 0,-1 0,1 0,0 0,-1 1,1-1,0 0,0 0,-1 2,-3 35,4-34,-1 89,1-110,1 0,0 1,2-1,0 1,0-1,2 1,0 0,0 1,13-24,-13 30,1 0,0 0,1 1,0-1,1 1,-1 1,1 0,1 0,-1 0,1 1,0 0,1 1,0 0,-1 1,21-7,-5 4,0 1,27-3,-41 7,0 1,0 1,0 0,-1 0,1 1,0 0,17 5,-24-4,-1-1,1 1,-1 0,0 0,0 1,0-1,0 1,0-1,0 1,-1 0,1 0,-1 0,0 0,0 1,0-1,0 1,-1-1,3 7,2 9,-1 0,4 30,-2-10,-2-17,-1 1,0 25,-3-28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5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6,0 3,0 3,0 2,0 5,0 1,4 5,1-1,1 7,-2 0,-1-2,-1-5,-2-3,-3-7,-3-7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59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00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49,'0'183,"0"-194,1 1,0-1,1 1,0 0,0 0,1 0,1 0,0 0,7-13,-8 17,1 0,0 0,0 0,1 1,-1 0,1 0,0 0,1 0,-1 1,1-1,0 1,0 1,0-1,12-4,10-1,1 1,-1 1,1 1,0 2,1 0,-1 3,49 2,-75-1,0 1,0 0,-1 0,1 0,0 1,0-1,-1 1,1-1,-1 1,1 0,-1 0,0 0,0 0,1 0,-2 1,1-1,0 1,0-1,-1 1,1 0,-1-1,0 1,0 0,1 4,3 11,0 0,4 35,-5-26,4 21,1 57,-9-79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24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0 880,'0'-857,"0"835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01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258 1,'-5'0,"-1"1,1 0,0 0,-1 1,1-1,0 1,0 0,0 1,0-1,1 1,-1 0,1 0,-1 1,1-1,0 1,-4 5,-10 11,2 0,-16 27,9-15,19-26,-9 10,1 1,1 1,1-1,-14 33,23-47,-1 1,1-1,0 0,0 0,0 1,1-1,-1 0,1 1,0-1,0 1,0-1,0 1,0-1,1 0,0 1,0-1,0 0,0 0,0 1,0-1,1 0,0 0,0 0,-1 0,2-1,-1 1,0-1,0 1,1-1,0 0,-1 1,1-2,0 1,0 0,0 0,3 1,15 5,0 0,1-1,0-1,0-1,41 4,115-5,-154-4,-5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02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1,'4'0,"2"0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17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2169 817,'0'-12,"-1"0,0 0,-1 0,-1 1,1-1,-2 1,0-1,0 1,-1 0,0 1,-1-1,0 1,-14-16,-50-79,34 47,-3 1,-3 2,-83-85,93 110,-1 2,-74-47,85 63,0 0,-1 2,-1 0,0 2,0 0,-40-6,-5 4,0 3,-70 3,116 4,-14-1,-1 2,1 1,0 2,-70 17,26 2,36-11,0 1,-65 30,78-24,1 1,1 2,-51 46,20-15,40-34,0 0,2 1,0 1,1 1,1 0,1 1,1 1,1 1,1 0,-13 38,25-61,1 0,-1 0,1 0,-1 0,0-1,0 1,0 0,0 0,0-1,0 1,-1 0,1-1,0 1,-1-1,1 0,-1 1,1-1,-1 0,0 0,-3 1,4-2,-1 0,1-1,0 1,-1-1,1 1,0-1,-1 0,1 1,0-1,0 0,-1 0,1 0,0 0,0 0,0 0,0 0,0 0,0-1,1 1,-1 0,0-1,1 1,-1 0,1-1,-1 1,1-1,-1-1,-51-181,46 162,6 19,-1-1,0 1,1 0,-1-1,-1 1,1 0,0 0,-1 0,0 0,1 0,-1 0,-3-3,5 6,-1 0,1 0,-1 0,1 0,0 0,-1 0,1 0,0 1,-1-1,1 0,-1 0,1 0,0 1,-1-1,1 0,0 0,-1 1,1-1,0 0,0 0,-1 1,1-1,0 0,0 1,-1-1,1 1,0-1,0 0,0 1,0-1,0 0,0 1,0-1,-1 1,1-1,0 1,0-1,0 0,1 1,-1 0,-3 19,3-19,-3 255,5-133,-2-121,0 1,0 0,0-1,0 1,0 0,1-1,-1 1,1-1,0 1,0-1,0 1,0-1,0 1,0-1,1 0,-1 0,1 0,-1 1,1-2,0 1,0 0,0 0,3 2,-1-3,1 1,-1 0,1-1,0 0,-1 0,1 0,0-1,0 1,0-1,-1 0,1-1,6 0,11-3,0-1,-1-2,0 0,30-13,23-10,106-16,-118 31,-44 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19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2,'-29'-1,"-48"0,75 1,-1 1,1-1,-1 0,1 1,-1-1,1 1,-1 0,1-1,-1 1,1 1,0-1,0 0,-1 0,1 1,0-1,0 1,0 0,1 0,-1 0,0-1,1 2,-3 2,4-4,-1 0,1 0,0-1,0 1,0 0,-1 0,1 0,0 0,0 0,0 0,0 0,1 0,-1 0,0 0,0 0,0 0,1 0,-1 0,1-1,-1 1,1 0,-1 0,1 0,-1 0,2 1,26 15,41-1,-64-15,2 0,0 1,0-1,0 1,-1 1,1-1,-1 1,1 0,-1 1,0-1,0 1,-1 0,1 1,-1-1,0 1,0 0,4 6,-6-6,-1-1,1 1,-1 0,0 0,0 0,-1 0,1 0,-1 0,0 0,-1 0,1 1,-1-1,0 0,-1 1,1-1,-1 0,0 0,0 0,0 1,-1-1,0 0,-2 5,2-5,0 0,0-1,-1 1,0 0,1-1,-1 1,-1-1,1 0,-1 0,0 0,1 0,-2-1,1 0,0 0,-1 0,1 0,-1-1,0 1,0-1,0 0,0-1,0 1,0-1,-1 0,1 0,0-1,-1 0,1 0,-7 0,-8-1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22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19 232,'-8'35,"-2"9,10-43,0 0,0 1,0-1,0 1,1-1,-1 0,0 1,1-1,-1 0,1 0,0 1,-1-1,1 0,0 0,0 0,0 0,0 0,-1 0,2 0,-1 0,0 0,0 0,0 0,0-1,0 1,1 0,2 0,-3 0,0-1,1 1,-1-1,1 1,-1-1,0 1,1-1,-1 0,1 0,-1 0,1 0,-1 0,1 0,-1 0,1-1,-1 1,1 0,-1-1,0 1,1-1,-1 1,0-1,1 0,-1 0,0 0,0 0,1 0,-1 0,0 0,0 0,0 0,0 0,-1 0,2-2,2-5,0-1,-1 0,0 1,3-19,-5 22,0 0,0 0,0 0,1 0,-1 0,1 0,1 0,-1 1,0-1,1 1,4-5,-6 8,1 0,0 1,-1-1,1 1,0-1,-1 1,1 0,0-1,0 1,0 0,-1 0,1 1,0-1,0 0,-1 0,1 1,0-1,-1 1,1 0,0-1,-1 1,1 0,-1 0,1 0,-1 0,1 0,-1 0,0 1,1-1,0 2,1-1,0 0,-1 1,1-2,0 1,0 0,0-1,1 1,4 1,-7-3,1 0,-1 0,1 0,-1 0,1-1,-1 1,1 0,-1-1,1 1,-1-1,1 1,-1-1,0 0,1 0,-1 1,0-1,0 0,0 0,1 0,-1 0,0-1,0 1,-1 0,1 0,1-3,7-12,-1-1,0-1,-1 1,-1-1,-1 0,-1-1,3-24,-2 16,0 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24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1,'-40'28,"34"-25,1 1,0-1,-1 1,1-1,1 2,-1-1,0 0,-5 8,5-5,1 0,-1 1,1-1,0 1,1 0,0 0,-4 15,7-21,0 0,-1 0,1 0,0 1,0-1,0 0,0 0,1 0,-1 0,1 0,-1 0,1 0,0 1,0-2,-1 1,2 0,-1 0,0 0,0 0,0-1,1 1,-1 0,1-1,-1 1,1-1,0 0,0 0,0 1,-1-1,1 0,0-1,0 1,0 0,0 0,3 0,2 1,0 0,0-1,0 1,1-1,-1-1,0 1,1-1,-1 0,8-2,-12 1,1 0,-1 1,0-2,0 1,0 0,0-1,0 1,0-1,0 0,0 0,0 0,-1 0,1-1,-1 1,0-1,0 1,0-1,0 0,0 0,0 0,1-4,3-10,4-2,-9 19,0 0,0 0,0 0,0 0,0 0,0 0,-1 0,1 0,0 1,0-1,0 0,0 1,0-1,0 0,0 1,0-1,-1 1,1-1,0 1,0 0,-1-1,1 1,0 0,0 0,4 3,0-1,0-1,1 1,-1-1,0 0,1 0,0 0,-1-1,1 0,10 1,4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1:26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73 371,'-6'7,"0"2,1-1,0 1,0-1,0 2,1-1,1 0,0 1,0-1,1 1,0 0,0 0,0 20,-11 46,8-139,4-51,4-124,-2 229,0-1,2 0,-1 1,1-1,0 1,1 0,0 0,1 0,-1 1,2-1,-1 1,10-10,-11 13,0 1,1-1,-1 1,1 0,0 0,0 1,0 0,1 0,-1 0,1 0,0 1,0 0,-1 0,1 0,1 1,-1 0,0 0,0 1,0-1,12 2,-15 0,0-1,1 1,-1 0,0 0,0 0,1 0,-1 1,0 0,0-1,-1 1,1 0,0 0,-1 0,1 1,-1-1,1 1,-1-1,2 5,0-1,-1-1,-1 1,1 1,-1-1,0 0,0 1,-1-1,0 1,1 6,-2 1,0 1,0-1,-1 0,-1 0,0 0,-1 0,-1 0,-6 17,7-24,0-1,0 0,0 0,-1 0,0 0,0-1,0 0,-1 1,0-1,0-1,0 1,-1-1,1 0,-1 0,0-1,0 0,0 0,-1 0,1 0,-1-1,1 0,-1-1,0 0,0 0,-7 0,-7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27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4,'-40'-2,"24"1,0 0,1 1,-1 1,-25 4,37-4,1 0,0 0,-1 0,1 1,0-1,0 1,0-1,0 1,0 0,0 0,0 0,0 1,1-1,-1 1,1-1,0 1,0 0,0 0,0 0,0 0,1 0,0 1,-1-1,1 0,-1 6,1-3,0 0,0 0,1 0,-1 1,1-1,1 0,-1 0,1 0,0 0,1 0,0 0,-1 0,2-1,-1 1,6 9,-2-6,0-1,1 1,0-1,1-1,-1 1,1-1,1-1,13 9,-1-3,0-1,1-1,-1-1,2-1,-1-1,1-1,39 6,97-8,-117-5,-22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28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0,'21'19,"0"-2,2-1,-1 0,48 22,7 6,-30-12,54 50,-58-46,-25-21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29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1,'-2'0,"1"1,-1 0,1-1,-1 1,1 0,-1 0,1 0,0 0,-1 0,1 0,0 0,0 0,0 1,0-1,0 0,0 1,0-1,0 1,1-1,-1 1,0-1,1 1,-1 2,-11 39,12-43,-13 76,-6 137,19 80,2-129,-2-155,0 1,1-1,0 1,1-1,3 13,-4-19,0-1,0 1,0-1,0 1,1-1,-1 1,1-1,-1 1,1-1,0 0,0 0,0 0,0 0,0 0,0-1,0 1,1-1,-1 1,1-1,-1 0,6 2,12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25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3 290,'-1'14,"1"-11,-1 1,1 0,0 0,0-1,0 1,0 0,1 0,-1 0,1-1,0 1,0 0,0-1,1 1,0-1,2 4,-4-6,1-1,0 0,0 0,0 0,-1 0,1 0,0 0,0 0,0 0,-1 0,1 0,0 0,0 0,0-1,-1 1,1 0,0-1,0 1,-1 0,1-1,0 1,-1-1,1 1,-1-1,1 1,0-1,-1 0,1 1,-1-1,0 0,1 1,-1-1,1 0,-1 1,0-2,22-35,-18 28,12-18,-2 0,-1-1,17-52,-25 66,0 0,1 0,1 0,0 0,15-19,-20 30,0 0,0 0,0 0,1 0,-1 0,1 1,0-1,0 1,0 0,0 0,0 0,0 0,1 0,-1 1,0 0,1-1,0 1,-1 1,1-1,-1 0,1 1,0 0,0 0,-1 0,1 0,0 0,5 2,8 6,-1 1,-1 0,0 1,0 0,-1 1,0 1,-1 1,19 22,-20-23,10 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31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331 0,'-15'1,"0"0,1 1,-1 1,1 0,-1 1,1 0,0 2,1-1,-1 1,1 1,1 1,-1 0,1 0,0 1,1 1,0 0,1 0,0 1,0 0,1 1,1 0,0 1,1 0,0 0,1 0,0 1,1 0,1 0,0 0,1 1,0-1,-1 26,4-34,0-1,0 1,1-1,0 1,0-1,0 1,0-1,1 1,0-1,0 0,1 0,4 8,-4-9,1-1,-1 0,1 0,-1 0,1-1,0 1,0-1,0 0,0 0,0 0,1-1,-1 1,0-1,1 0,-1 0,7 0,45 5,-28-3,0 1,44 11,-40-7,1-2,0-2,0-1,0-2,38-2,-40 0,-1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31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0,'-21'69,"19"-47,2 0,0 0,2-1,0 1,2 0,9 35,53 126,-13-45,73 174,-107-269,-9-19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33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1 238,'75'1,"-20"0,1-1,59-10,-97 7,-1 0,1-2,-1 0,0-1,-1 0,1-2,-1 0,-1 0,1-2,21-17,-34 24,0 1,0-1,0 0,-1 1,0-1,1-1,-1 1,0 0,0 0,-1-1,1 1,-1-1,0 0,0 1,0-1,0 0,-1 0,1 1,-1-1,0 0,0 0,0 0,-1 1,1-1,-1 0,-2-5,2 7,0-1,-1 0,1 1,-1-1,1 1,-1-1,0 1,0 0,0 0,-1 0,1 0,0 0,-1 1,1-1,-1 1,1-1,-1 1,0 0,0 0,0 0,1 0,-1 1,0-1,0 1,0 0,0-1,0 1,0 1,0-1,0 0,0 1,0 0,-5 1,1 1,0-1,1 1,-1 0,1 1,0-1,0 1,0 1,1-1,0 1,-1 0,1 0,1 0,-1 1,1 0,0 0,1 0,-1 0,1 1,0-1,1 1,-3 9,-4 16,2-1,2 1,-3 47,6-50,0-10,0 0,1 0,2 0,-1 0,2-1,1 1,0 0,1-1,1 0,1 0,1 0,0 0,1-1,1-1,1 1,0-2,1 1,17 18,-16-21,2 0,-1 0,1-2,1 0,24 15,-28-21,1 0,-1 0,1-1,0 0,0-1,0-1,1 0,-1-1,15 1,10-1,-3 0,0-1,37-4,-65 3,1 0,0 0,0 0,0-1,0 0,-1 0,1-1,-1 0,0 0,0-1,0 1,0-1,0-1,-1 1,0-1,6-5,-2-6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36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1257 23,'0'-1,"-1"0,1 0,-1-1,0 1,1 0,-1 0,0 1,1-1,-1 0,0 0,0 0,0 0,0 1,0-1,0 0,0 1,0-1,0 1,0-1,0 1,0-1,0 1,-1 0,1 0,0-1,0 1,-2 0,-41-3,38 2,-20 1,1 1,-1 2,0 0,1 1,0 2,0 1,0 0,1 2,-32 16,15-3,1 1,1 2,2 1,-49 44,44-30,1 1,2 3,2 0,2 3,2 1,2 1,2 2,-39 96,66-141,-59 164,53-143,1 2,2-1,1 1,-1 37,5-59,0 0,0 1,0-1,-1 0,-1 0,1 1,-1-1,0 0,-1 0,1 0,-1-1,-1 1,1-1,-1 0,-7 9,10-14,-1 0,1-1,0 1,-1-1,1 1,0-1,-1 1,1-1,-1 0,1 0,-1 0,1 0,0 0,-1 0,1 0,-1 0,1 0,0-1,-1 1,1-1,-1 1,1-1,0 1,0-1,-1 0,1 0,0 1,0-1,0 0,0 0,0 0,0 0,-2-3,-32-39,34 42,-12-20,1-1,1 0,1-1,0 0,2-1,1 0,-8-48,25 114,1-1,35 78,57 101,-103-219,1 1,-1-1,1 0,0 1,-1-1,1 1,0-1,0 0,0 0,0 0,0 1,0-1,0 0,1 0,-1 0,0-1,0 1,1 0,-1 0,1-1,-1 1,1-1,-1 1,1-1,-1 0,1 1,-1-1,1 0,-1 0,1 0,-1 0,1 0,-1-1,1 1,0 0,-1-1,1 1,-1-1,0 1,1-1,-1 0,0 0,1 1,-1-1,0 0,2-2,7-5,0-2,0 1,-1-2,11-15,-7 11,32-38,-2-1,-2-3,37-69,-67 106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1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0,'0'833,"0"-808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3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258 25,'0'-2,"-1"1,1 0,-1 0,1 0,-1 0,1 1,-1-1,0 0,1 0,-1 0,0 0,0 1,1-1,-1 0,0 1,0-1,0 1,0-1,0 1,0-1,0 1,0-1,0 1,0 0,0 0,-1 0,0 0,-37-5,35 5,-6-1,0 1,0 0,-1 0,1 1,0 1,0 0,0 0,0 1,0 0,1 0,-11 6,15-6,1 0,0 0,-1 1,1-1,1 1,-1 0,0 0,1 0,0 0,0 1,0 0,1-1,-1 1,1 0,0 0,0 0,1 0,0 0,0 1,0-1,0 0,1 1,0 6,0-9,1 0,-1 1,1-1,-1 0,1 1,0-1,0 0,0 0,1 0,-1 0,1 0,0 0,0 0,0 0,0-1,0 1,1-1,-1 0,1 1,-1-1,1 0,0-1,0 1,0 0,0-1,0 1,0-1,0 0,1 0,-1-1,0 1,1-1,4 1,-3 0,-1-1,0 0,1 0,-1 0,1 0,-1-1,1 0,-1 0,0 0,0 0,1-1,-1 1,0-1,0 0,-1 0,1-1,0 1,-1-1,1 0,-1 0,0 0,0 0,0-1,0 1,3-7,8-38,-13 42,0-1,0 1,1 0,0-1,0 1,1 0,-1 0,1 0,7-10,-9 16,0 0,0 0,0-1,0 1,0 0,0 0,0 0,0 0,-1 0,1 0,0 1,0-1,0 0,0 0,0 1,0-1,0 0,-1 1,1-1,0 1,0-1,0 1,-1-1,1 1,0 0,-1-1,1 1,-1 0,1 0,-1-1,1 2,26 32,-20-25,37 33,-24-28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5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0 201,'20'45,"-9"4,5 57,-17-124,1-1,1 1,0 0,1 0,1 0,1 0,0 0,2 1,0 0,0 0,2 0,0 1,1 0,0 0,2 1,0 1,0-1,24-21,-21 24,-7 5,1 0,0 1,1 0,14-8,-20 12,0 1,-1 0,1 0,0 1,0-1,0 1,-1-1,1 1,0 0,0 0,0 0,0 0,0 1,-1-1,1 1,0 0,0 0,-1 0,1 0,0 0,2 2,10 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7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1,'-8'-1,"1"2,-1-1,1 1,-1 0,1 0,0 1,0 0,0 0,0 1,0 0,-12 7,15-7,0 0,1 0,-1 1,1-1,0 1,0 0,0 0,1 0,-1 0,1 0,0 0,0 1,1-1,-1 1,1 0,0-1,0 1,1 0,-1 6,0 1,0 0,1 0,0 0,1 0,1-1,5 24,-6-31,1-1,-1 1,1-1,0 1,1-1,-1 0,0 0,1 0,0 0,0 0,0-1,0 1,0-1,0 0,1 0,-1 0,1 0,-1-1,1 1,0-1,-1 0,1 0,0 0,4 0,-1 0,0 0,0 0,0 0,0-1,0 0,0-1,0 1,0-1,10-3,-14 3,1-1,-1 1,0-1,0 0,1 0,-1-1,0 1,-1 0,1-1,0 0,-1 0,1 1,-1-1,0-1,0 1,0 0,-1-1,3-6,-3 9,17-36,-18 37,1 0,-1 0,0-1,0 1,0 0,1 0,-1 0,0-1,0 1,1 0,-1 0,0 0,1 0,-1 0,0-1,0 1,1 0,-1 0,0 0,1 0,-1 0,0 0,1 0,-1 0,0 0,1 0,-1 0,0 0,0 1,1-1,-1 0,0 0,1 0,-1 0,0 0,0 1,1-1,10 24,12 89,11 160,-23-170,-6-39,-5-79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49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0 133,'35'1,"-24"0,0-1,0 1,0-2,1 0,19-4,-28 4,-1 0,1 0,-1 0,1-1,-1 1,1 0,-1-1,0 0,0 0,0 0,0 1,0-2,0 1,0 0,-1 0,1-1,-1 1,1-1,-1 1,0-1,0 1,0-1,-1 0,1 1,-1-1,1 0,-1 0,0-3,0 4,1-1,-1 1,0-1,0 1,0-1,0 1,0-1,-1 1,1-1,-1 1,0 0,1-1,-1 1,0 0,0-1,-1 1,1 0,0 0,-1 0,1 0,-1 0,0 1,0-1,0 0,0 1,0-1,0 1,-3-2,2 2,1 1,-1 0,1 0,-1 0,1 0,0 0,-1 0,1 1,-1-1,1 1,0 0,-1-1,1 1,0 0,0 1,-1-1,1 0,0 0,0 1,0 0,1-1,-1 1,0 0,1 0,-1 0,1 0,-1 0,1 0,-1 3,-3 4,0 1,1-1,0 1,1 0,0 1,0-1,1 1,1-1,-1 11,1 21,4 41,0-16,-3-56,0-1,0 1,2-1,-1 0,1 1,1-1,-1 0,10 19,-10-25,1 0,0 0,-1 0,2 0,-1-1,0 1,1-1,0 0,0 0,0 0,0-1,0 1,0-1,1 0,-1 0,1 0,-1-1,1 0,0 0,0 0,7 0,28 1,61-3,-30-2,-51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27.8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1 345,'0'391,"0"-888,1 484,1-1,0 0,1 1,0 0,1 0,0 0,1 0,1 1,0-1,1 1,0 1,10-13,-12 18,-1 1,1 0,0 0,1 0,-1 0,1 1,0 0,0 0,0 1,0 0,8-3,-9 5,-1-1,1 2,0-1,-1 0,1 1,0 0,0 0,-1 0,1 1,0 0,-1 0,1 0,0 0,-1 1,0-1,1 1,-1 0,4 3,-4-3,0 1,0-1,0 1,-1-1,0 1,1 0,-1 0,0 1,0-1,-1 1,1-1,-1 1,1 0,-1 0,0 0,-1 0,1 0,-1 1,0-1,0 0,0 1,-1-1,1 1,-1-1,0 1,0-1,-1 1,1-1,-1 0,-3 9,2-5,-1-1,0 0,-1 0,0 0,0 0,0-1,-1 0,0 0,0 0,-1 0,0-1,0 0,0 0,0 0,-1-1,-12 6,8-6,-1 0,1-1,-1-1,1 0,-1 0,-22-1,-9 2,43-3,0 0,0 0,0 0,0 1,0-1,0 0,0 0,0 0,0 0,0 0,0 0,0 0,0 0,0 0,0 1,0-1,0 0,0 0,0 0,0 0,0 0,0 0,0 0,0 0,0 1,0-1,0 0,0 0,0 0,0 0,0 0,0 0,0 0,0 0,0 0,0 1,0-1,0 0,0 0,0 0,-1 0,1 0,0 0,0 0,0 0,13 4,12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51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1,'-16'0,"1"0,0 1,-1 1,1 1,0 0,0 1,-24 9,31-9,1-1,0 2,0-1,1 1,0-1,-1 2,1-1,1 1,-1 0,1 0,0 0,1 1,-1 0,1 0,1 0,-6 12,6-7,-1-1,1 1,1 0,0 0,1 0,0 0,0 0,2 0,-1 0,2 0,-1 0,2 0,5 18,-6-27,0 0,0-1,0 0,0 1,0-1,0 0,1 0,-1 0,1 0,-1 0,1-1,0 1,0-1,0 0,0 0,0 0,5 1,64 9,-41-8,-16-1,1 0,-2 2,1-1,0 2,21 9,-32-12,0 1,0-1,0 1,-1 0,1 0,-1 0,0 0,0 1,0-1,-1 1,1-1,-1 1,1 0,-1 0,-1 0,1 1,-1-1,1 0,-1 1,0-1,-1 0,1 1,-1 4,0 1,-2 0,1-1,-1 0,-1 1,1-1,-2 0,1 0,-1-1,-1 1,1-1,-1 0,-1 0,0 0,0-1,0 0,-15 12,14-13,6-7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52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1,'0'62,"-2"7,3 0,3 0,23 118,-12-122,11 114,-9-87,-14-72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2:53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1 251,'0'-4,"4"-5,9-5,6-5,9-2,2-2,5-1,0 0,-2-1,-6 1,-5 4,-5 2,-1 3,-5 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30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0,'-1'1,"0"-1,0 0,0 1,0-1,0 1,0 0,0-1,1 1,-1 0,0-1,1 1,-1 0,0 0,1 0,-1 0,1-1,-1 1,1 0,-1 0,1 0,0 0,-1 0,1 0,0 0,0 0,0 0,0 0,0 0,0 0,0 0,0 1,1 0,2 43,-3-40,17 92,4 0,47 134,0-2,1 11,16 66,-63-215,-4-19,-2-1,10 141,-15-60,-1 41,-8-133,2-1,2 0,21 81,-19-62,-8-71,0-26,0 0,0-93,0 54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32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1,'2'30,"2"1,1-1,2 0,0 0,13 29,1 7,75 309,-56-210,-16-92,-18-59,0 1,-1 1,-1-1,0 1,2 27,4 131,3 120,-12-257,10 50,-6-50,2 51,-8-6,-2-15,4 0,3 1,20 114,-15-135,-7-32,1-1,0 0,10 28,-13-42,0 0,0 0,0 0,0 0,0 0,0 1,0-1,0 0,0 0,0 0,0 0,0 0,0 0,0 1,0-1,0 0,0 0,0 0,0 0,0 0,1 0,-1 0,0 1,0-1,0 0,0 0,0 0,0 0,0 0,0 0,0 0,1 0,-1 0,0 0,0 0,0 0,0 1,0-1,0 0,0 0,1 0,-1 0,0 0,0 0,0 0,0 0,0 0,1 0,-1 0,0 0,0-1,0 1,0 0,0 0,0 0,0 0,1 0,-1 0,0 0,0 0,0 0,0 0,0 0,0 0,0-1,0 1,0 0,3-14,-2-18,-5 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01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0,'-38'38,"-43"53,69-75,0 1,0 0,2 1,0 0,1 1,-9 28,16-39,-15 49,-17 109,28-113,-14 238,20-214,1-56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03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1,'-4'0,"-1"3,-1 7,2 8,1 6,2 6,0 2,0 0,1-2,0-2,1-2,-1-1,0-1,0-1,0 0,0 0,0 0,0-4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05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1,'-2'121,"5"130,2-216,1 0,20 62,5 29,-27-110,-1 0,2-1,0 1,1-1,0 0,12 19,-9-20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07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1,'-17'0,"-1"0,0 1,1 0,0 2,-30 7,43-8,-1 0,1 0,-1 0,1 0,0 1,0 0,0 0,0 0,0 0,1 1,-1-1,1 1,0 0,0 0,1 0,-1 1,1-1,0 0,0 1,0 0,1-1,-1 1,1 0,-1 10,1-4,0 1,0-1,1 1,1 0,0-1,0 1,1-1,1 1,6 19,-7-28,-1 1,1-1,-1 0,1 1,0-1,1 0,-1 0,0 0,1-1,0 1,-1-1,1 1,0-1,0 0,1 0,-1 0,0 0,1-1,-1 1,1-1,-1 0,1 0,-1-1,1 1,0 0,0-1,-1 0,1 0,0 0,0-1,-1 1,1-1,0 0,3-1,-1 1,-1-1,0 0,1 0,-1 0,0 0,0-1,0 0,-1 0,1 0,-1 0,1-1,-1 0,0 0,-1 0,1 0,-1-1,0 1,0-1,0 0,0 0,-1 0,2-7,1-6,-1-1,-1 1,-1-1,0 0,-2-21,1 3,-1 36,0 0,0-1,0 1,0 0,0-1,0 1,1 0,-1-1,0 1,1 0,-1 0,1-1,0 1,-1 0,1 0,1-2,-2 3,1 0,-1 0,1 0,-1-1,1 1,0 0,-1 0,1 0,-1 0,1 0,-1 0,1 0,-1 0,1 0,-1 0,1 0,0 0,-1 1,1-1,-1 0,1 0,-1 1,1-1,-1 0,0 0,2 1,34 37,-24-24,-6-7,0 0,1-1,0 0,0 0,1 0,11 5,2-1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0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53,'0'36,"6"132,-4-147,2 0,0 0,2-1,0 0,17 39,-10-16,-7-23,-4-46,-5-64,5-156,-2 239,0 0,1 1,0-1,1 1,0-1,0 1,0 0,0 0,1 0,0 0,0 0,6-7,-6 10,0 0,1 0,-1 1,0-1,1 1,0 0,0 0,-1 0,1 0,0 1,0-1,1 1,-1 0,0 0,0 1,0-1,1 1,-1 0,0 0,6 1,-4 0,1 0,-1 0,1 0,-1 1,0 0,0 0,0 0,12 7,-4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29.8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20,'-14'-1,"0"1,1 1,-1 0,1 1,-1 1,-12 3,20-3,1-1,0 1,0 0,0 0,0 0,1 1,-1-1,1 1,0 0,0 1,1-1,-1 1,1-1,0 1,0 0,-4 10,2-6,1 2,0-1,1 0,0 1,1 0,0 0,0 0,1 0,1 0,0 0,0 0,3 13,-2-19,0 0,1 0,-1 0,1 0,0 0,1-1,-1 1,1-1,0 0,0 1,0-1,0-1,1 1,0 0,-1-1,1 0,1 0,-1 0,0 0,1-1,-1 1,1-1,0 0,0-1,0 1,0-1,9 1,23 2,0-2,0-2,57-6,-90 6,0-1,0 0,0 0,-1 0,1-1,0 1,-1-1,1 0,-1 0,0 0,0 0,0-1,0 1,0-1,0 0,0 0,-1 0,0 0,1 0,-1-1,-1 1,1 0,0-1,-1 0,1 1,-1-1,0 0,-1 0,2-4,0-10,0 1,-1-1,-1 0,-1 0,-2-19,1 29,0 0,-1 0,0 1,0-1,0 1,-1-1,0 1,0 1,-1-1,0 0,0 1,-1 0,0 0,0 1,-8-7,10 9,-1-1,1 1,-1 0,0 0,0 0,0 1,0 0,0 0,0 0,-1 0,1 1,-1 0,1 0,-1 0,1 1,-1 0,0 0,1 1,-1-1,1 1,-1 0,-9 3,-2 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10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0,'-4'2,"-1"-1,1 1,0 0,-1 0,1 0,0 0,0 1,1 0,-5 3,-1 0,3-1,0 0,1 0,-1 1,1-1,0 1,1 0,-1 1,1-1,1 1,-1 0,1 0,0 0,0 0,1 0,0 1,1-1,-1 1,2-1,-1 1,1 0,0-1,0 1,1-1,0 1,0 0,1-1,4 12,-4-14,0 1,0-1,1 1,0-1,0 0,0 0,1 0,0-1,-1 1,2-1,-1 0,0 0,1 0,0 0,0-1,0 0,0 0,1 0,-1-1,1 0,-1 0,1 0,0-1,0 0,0 0,0 0,0-1,0 1,0-2,0 1,0-1,-1 0,1 0,0 0,0-1,0 0,-1 0,1 0,7-5,-10 4,-1 1,1 0,0-1,-1 1,0-1,1 0,-1 0,0 0,-1 0,1 0,0 0,-1-1,0 1,0 0,0-1,0 1,0-1,0-3,-1-8,0 0,0 0,-4-18,2 24,1 0,0 0,0 1,1-1,1 0,-1 0,1 0,0 1,4-10,-5 17,0 1,0-1,0 0,0 1,1-1,-1 1,0-1,1 1,-1-1,0 1,1-1,-1 1,1-1,-1 1,1-1,-1 1,1 0,-1-1,1 1,-1 0,1 0,0-1,-1 1,1 0,-1 0,1 0,0-1,-1 1,1 0,-1 0,1 0,0 0,20 14,11 30,-30-41,32 58,-2 1,26 78,-32-76,-7-5,-17-47,2 1,0-1,0 0,1 0,9 16,-4-16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1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8 146,'0'3,"0"0,1 1,0-1,-1 0,1 0,1 0,-1 0,0 0,1 0,-1 0,1 0,0 0,0-1,0 1,0-1,1 1,-1-1,0 0,1 0,0 0,0 0,-1 0,1-1,0 1,0-1,0 0,1 0,-1 0,0 0,0-1,7 1,-7 0,0-1,1 1,-1-1,0 0,1 0,-1 0,0-1,1 1,-1-1,0 0,0 0,0 0,1 0,-1 0,0-1,0 1,-1-1,1 0,0 0,-1 0,1 0,-1-1,1 1,-1 0,0-1,0 0,0 0,0 1,-1-1,1 0,1-4,-1-3,0 1,0-1,-1 1,0-1,-1 1,0-1,-1 0,0 1,0-1,-4-11,5 18,-1 0,0 1,0-1,0 0,0 1,-1-1,1 1,-1 0,0-1,1 1,-1 0,0 0,0 0,0 0,-1 1,1-1,0 0,-1 1,1 0,-1-1,1 1,-1 0,1 0,-1 1,0-1,0 0,0 1,1 0,-1-1,0 1,0 0,0 1,1-1,-1 0,0 1,0 0,1 0,-5 1,3 0,-1-1,1 1,0 0,0 0,0 1,0-1,0 1,0 0,1 0,-1 0,1 0,0 1,0-1,0 1,1 0,-1 0,1 0,0 0,0 0,0 1,1-1,-1 0,1 1,-1 9,-1 9,1 0,2 1,3 43,1-15,-4-40,1 0,0 0,1-1,1 1,0-1,0 1,1-1,0 0,1 0,1-1,0 1,0-1,1-1,0 1,0-1,1 0,0-1,1 0,13 10,-19-16,-1 0,1-1,0 1,0-1,0 1,0-1,0 0,0 0,0-1,0 1,0 0,1-1,-1 0,0 0,0 0,1 0,-1 0,0-1,0 0,0 1,0-1,1 0,-1 0,-1-1,1 1,0-1,0 1,0-1,-1 0,1 0,-1 0,1-1,-1 1,0 0,0-1,0 1,0-1,-1 0,1 0,-1 0,1 0,-1 0,0 0,0 0,0 0,0-4,3-13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1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0,'-4'1,"0"-1,0 1,1 0,-1 0,0 0,1 0,-1 1,1-1,-1 1,1 0,0 0,0 0,0 1,0-1,0 1,0-1,1 1,-1 0,1 0,0 0,0 1,0-1,0 0,0 1,1-1,0 1,-1 0,1 3,-4 8,2 1,0-1,0 1,2 0,0 22,0-35,1 0,0 0,0 0,1 0,-1 0,0 0,1-1,0 1,0 0,0 0,0 0,0-1,1 1,-1-1,1 1,-1-1,1 1,0-1,0 0,0 0,3 2,0-1,-1-1,1 0,0 0,0-1,0 1,0-1,1-1,-1 1,0-1,0 1,8-2,-2 1,1 1,-1 1,1-1,-1 2,1 0,-1 0,0 1,0 0,-1 1,1 0,-1 0,0 2,15 11,-20-15,-1 1,-1 0,1-1,-1 1,1 0,-1 1,0-1,-1 1,1-1,-1 1,0 0,0 0,0 0,-1 0,1 0,-1 0,-1 0,1 0,-1 1,0-1,0 0,0 0,-1 1,1-1,-1 0,-1 0,1 0,-1 0,0 0,0 0,0 0,-4 5,-25 29,14-23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1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1,'1'16,"0"1,1-1,1 0,1 1,0-2,1 1,10 21,62 107,-10-21,26 76,-78-164,-1 1,-1 0,-3 0,12 64,-3-9,1-34,-9-31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15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24,'0'-1,"0"1,0 0,-1 0,1 0,0 0,0 0,-1 0,1 0,0 0,0 0,-1 0,1 0,0 0,0 0,-1 0,1 0,0 0,0 0,-1 0,1 0,0 0,0 0,-1 0,1 0,0 0,0 0,0 1,-1-1,1 0,0 0,0 0,0 0,-1 1,1-1,0 0,0 0,0 0,0 1,0-1,0 0,-1 0,1 1,0-1,0 0,0 0,0 1,0-1,0 0,0 0,0 1,0-1,0 0,0 0,0 1,0-1,0 0,1 0,-1 1,0-1,0 0,0 0,0 1,15 9,13-5,1-2,0-1,0-1,42-4,-2 1,-43 0,1-1,-2-1,41-11,42-7,-88 20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42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43 418,'-3'0,"-1"0,0 0,0 0,1 0,-1-1,0 0,1 1,-7-3,10 2,0 1,0 0,-1 0,1 0,0-1,0 1,-1 0,1 0,0-1,0 1,-1 0,1-1,0 1,0 0,0-1,0 1,0 0,-1-1,1 1,0 0,0-1,0 1,0 0,0-1,0 1,0 0,0-1,0 1,1 0,-1-1,0 0,14-17,-7 12,1 0,0 0,1 1,-1 0,1 0,0 1,0 0,0 1,1 0,-1 0,13-1,12 0,65-1,-86 5,-10 0,1 0,-1 1,1-1,-1 1,0 0,1 0,-1 0,0 0,0 1,0-1,0 1,0 0,0 0,0 0,0 0,-1 0,1 1,-1-1,0 1,0 0,0-1,0 1,0 0,0 0,-1 0,0 1,1-1,0 4,3 12,0 0,-1 0,2 37,-3-31,47 284,-49-301,7 27,-4-28,-2-17,-2-449,-2 190,1 264,2 0,-1 0,0 0,1 0,0 0,0 0,0 0,1 0,3-8,-4 12,-1 0,1 1,-1-1,1 0,0 0,-1 1,1-1,0 0,0 1,-1-1,1 1,0-1,0 1,0-1,0 1,0 0,0-1,0 1,0 0,2 0,-1 0,0 0,0 1,1-1,-1 1,0-1,0 1,0 0,0 0,0 0,0 0,0 0,3 3,17 16,-1 0,-1 1,-1 1,-2 1,30 47,1 1,55 74,141 179,-242-321,0-1,0 1,1-1,-1 1,1-1,-1 0,1 0,0 0,-1 0,1-1,0 1,0-1,0 0,5 2,-7-3,-1 0,1 0,0 0,0-1,0 1,-1 0,1 0,0-1,0 1,-1 0,1-1,0 1,0 0,-1-1,1 1,0-1,-1 0,1 1,-1-1,1 1,0-2,10-29,-5-20,-2 0,-2 0,-6-54,1 4,2-311,1 393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43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48,'-4'0,"-5"0,-5 0,4 0,11 0,6-3,5-3,5-3,3 0,3 1,1 2,0 2,1 2,-5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44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0 126,'4'0,"1"-3,4-7,8 0,2-3,1 1,5-2,2-2,1 2,-1 2,0 1,-6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46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1,'-1'66,"3"78,-2-142,0 0,1 1,-1-1,1 0,-1 0,1 0,0 1,0-1,0 0,0 0,0 0,0 0,1-1,-1 1,0 0,1-1,0 1,-1 0,1-1,0 0,0 1,0-1,0 0,0 0,0 0,0 0,0 0,0-1,0 1,0-1,1 1,-1-1,0 0,4 0,8 0,1-1,-1 0,1-1,20-6,3 0,-37 8,1 0,0 0,0 0,0 0,-1 0,1 0,0 0,0 1,-1-1,1 1,0-1,0 1,-1 0,1 0,-1-1,1 1,0 0,-1 0,0 0,1 1,-1-1,0 0,0 1,3 2,-2 0,0 0,-1 0,1 0,-1 0,1 1,-1-1,-1 0,1 1,0-1,-1 6,0 1,0 0,-1 0,-1 1,0-1,0 0,-1-1,-8 21,3-17,-1-1,0 0,-1-1,-1 0,1-1,-2 0,0 0,0-1,-20 12,-3-1,-2-1,-51 21,64-33,6-5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47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1 230,'4'0,"13"0,12 0,8-4,11-5,4-2,2 2,-1-2,-5-3,1-3,-4-2,2-3,2-1,-8 0,-7-1,-6 0,-6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32.3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1 261,'0'416,"0"-886,0 460,1 1,0-1,1 1,0-1,1 1,0 0,0 0,0 0,2 0,-1 1,1 0,0-1,10-10,-10 13,0 0,1 0,-1 1,1 0,0 0,1 0,-1 1,1 0,0 0,0 1,0 0,1 0,-1 0,1 1,0 0,14-1,-20 3,0 0,0 0,0 0,0 0,0 0,0 1,0-1,0 1,0-1,0 1,0 0,0 0,0 0,0 0,-1 0,1 0,0 0,-1 1,1-1,-1 1,3 2,-2-1,0 1,1 0,-2 0,1 0,0 1,-1-1,0 0,0 0,1 8,-1 8,0 1,-2-1,-4 29,5-45,-1 2,-1 1,1 0,-1-1,0 1,0-1,-1 0,0 0,0 0,-1 0,1-1,-1 1,-1-1,1 0,-1 0,1 0,-1-1,-1 1,1-1,-1 0,1-1,-1 0,0 0,0 0,-9 3,-5-2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51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1,'-30'66,"5"-5,18-48,1 0,1 1,0-1,1 1,-5 27,9-39,0 0,0 0,1 0,-1 0,1 0,-1 0,1 0,0 0,-1 0,1 0,0 0,0-1,0 1,1 0,-1-1,0 1,1-1,-1 1,1-1,-1 0,1 1,0-1,-1 0,1 0,0 0,0 0,0-1,0 1,0 0,0-1,0 1,0-1,0 0,0 0,2 0,13 2,1-1,-1-1,22-2,-21 1,-11 0,0 1,0 0,0 1,-1-1,1 1,0 1,-1-1,1 1,-1 0,1 1,-1-1,0 1,11 7,-9-3,-1 0,0 0,0 0,-1 1,0 0,0 0,-1 1,8 15,-13-23,8 12,-2 1,1 0,-2 1,9 29,-14-39,1-1,-1 1,0-1,0 1,0 0,-1-1,1 1,-1-1,0 1,0-1,-1 0,0 1,1-1,-1 0,-1 0,1 0,0 0,-1 0,0-1,0 1,-4 3,-6 3,1-1,-1 0,-1-1,1-1,-1 0,-1-1,1 0,-1-1,0-1,0 0,-16 1,-28 10,39-10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1 112,'0'-1,"1"-1,0 1,-1-1,1 1,0-1,0 1,0 0,0-1,0 1,0 0,0 0,0 0,0 0,1 0,-1 0,0 0,1 0,-1 0,1 0,-1 1,3-2,34-11,-7 7,46-4,10 0,93-30,-147 34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54.2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1,'-5'4,"2"-1,-1 0,0 1,1 0,0 0,0 0,0 0,0 0,0 1,1-1,0 1,0-1,0 1,-1 7,-3 10,3-11,0-1,0 1,2 0,-1 0,0 18,3-27,-1 1,0-1,1 1,-1-1,1 1,0-1,0 0,0 1,0-1,0 0,0 0,1 1,-1-1,1 0,-1 0,1-1,0 1,0 0,0-1,0 1,0-1,0 1,0-1,1 0,-1 0,0 0,1 0,-1 0,5 0,6 2,0-1,0 0,0-1,0-1,0 0,0 0,18-4,6-4,45-15,-71 19,34-6,-25 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55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0,'-2'75,"-14"86,9-113,-3 28,-2 102,10-155,0 0,-1 1,-13 41,9-36,-7 48,12-51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57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93,'18'-1,"0"-2,0 0,0-1,0-1,-1 0,0-2,24-11,-24 10,-1 0,1 2,1 0,-1 1,1 1,0 0,23-1,-39 5,0 0,0 0,0 0,0 0,0 0,0 1,-1-1,1 1,0-1,0 1,0 0,-1 0,1 0,0 0,-1 0,1 0,0 0,-1 1,0-1,1 0,-1 1,2 1,-2 0,1 0,-1 0,0 1,0-1,0 0,0 0,0 1,-1-1,0 1,1-1,-2 7,1-2,-1 0,-1 0,1 0,-1 0,0 0,-1-1,0 1,-1-1,1 1,-6 6,2-5,-1 0,-1-1,1-1,-2 1,1-1,0-1,-1 0,-1 0,1-1,-1 0,-18 6,14-6,16-5,-1 0,0 0,0 0,0 0,0 0,0 0,0 0,0 0,1 0,-1 0,0 0,0 0,0 0,0 0,0 0,0 0,0 0,1 0,-1 0,0 0,0 0,0 0,0 1,0-1,0 0,0 0,0 0,0 0,1 0,-1 0,0 0,0 0,0 0,0 0,0 1,0-1,0 0,0 0,0 0,0 0,0 0,0 0,0 0,0 0,0 1,0-1,0 0,0 0,0 0,0 0,0 0,0 0,0 0,0 1,0-1,22 2,26 0,-36-3,-1 1,1 0,-1 1,0 1,1-1,17 6,-25-5,-1 0,0-1,0 1,0 0,0 0,-1 1,1-1,0 0,-1 1,0 0,1-1,-1 1,0 0,-1 0,1 0,0 1,-1-1,0 0,0 1,0-1,0 1,0-1,-1 1,1-1,-1 6,2 7,-1-1,-1 0,-1 0,-4 30,5-42,-1 0,0 0,0 1,0-1,0 0,0 0,-1 0,0 0,1-1,-1 1,0 0,0-1,-1 1,1-1,0 0,-1 0,1 1,-1-2,0 1,0 0,0-1,0 1,0-1,0 0,0 0,0 0,0 0,-6 0,-19 1,1-2,-31-3,5 1,33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18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15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0,'-1'0,"1"0,-1 0,1 0,-1 1,1-1,-1 0,1 0,-1 0,1 0,-1 1,1-1,-1 0,1 1,-1-1,1 0,0 1,-1-1,1 0,0 1,-1-1,1 1,0-1,-1 0,1 1,0-1,0 1,-1-1,1 1,0-1,0 1,0-1,0 1,0-1,0 1,0 0,0-1,0 1,20 7,36-5,-55-3,402-1,-358-3,-25-1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16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97,'8'0,"11"0,5-4,8-5,1-5,3 0,-4-2,-3 2,-4 3,-1 4,-1 2,3 3,2 2,-1 0,-4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26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16 379,'-1'0,"1"0,-1 0,0 0,1 0,-1 0,1 0,-1 0,1 0,-1 0,1 0,-1 0,1 0,-1-1,1 1,-1 0,1 0,-1-1,1 1,-1 0,1-1,-1 1,1 0,0-1,-1 1,1-1,0 1,-1-1,1 1,0 0,0-1,-1 1,1-1,0 0,0 1,0-1,0 0,6-25,29-30,-31 51,21-33,-5 8,1 0,1 1,31-30,-45 51,0 0,1 1,0 0,0 1,0 0,1 0,10-4,-16 9,0-1,-1 1,1 1,0-1,0 0,0 1,0 0,0 0,-1 0,1 1,0-1,0 1,0 0,0 0,-1 0,1 0,0 1,-1-1,1 1,-1 0,0 0,0 1,4 2,25 23,36 41,-46-45,0 0,2-2,33 24,-48-40,0-1,0 1,1-2,0 1,0-1,1-1,-1 0,1 0,-1-1,1 0,0-1,0-1,19 0,-19-1,-1 0,1-1,-1 0,1-1,-1 0,0-1,0 0,0 0,-1-1,0-1,0 1,0-1,0-1,-1 0,0 0,-1 0,9-12,-4 4,-1-1,-1-1,-1 0,-1-1,0 1,-1-2,-1 1,7-31,-7 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28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0 262,'60'-69,"-35"38,34-31,-49 54,0-1,0 1,1 1,0 0,0 1,1 0,19-7,-7 4,-1 2,1 1,1 1,36-2,-53 6,0 1,0 0,0 1,1-1,-1 2,0-1,0 1,-1 0,1 1,0 0,-1 0,1 1,-1 0,0 0,0 0,-1 1,8 7,-5-4,1-1,-1 1,1-2,0 1,1-2,0 1,-1-1,2-1,-1 0,0 0,1-2,20 4,-1-3,0-1,0-2,54-6,-70 3,0-1,0 0,-1-1,0-1,18-8,-6 1,12-3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8:58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1093 3,'-261'-2,"-271"5,512-1,0 1,1 1,-1 1,1 1,0 0,1 1,-1 1,1 1,1 1,0 0,0 1,-25 22,39-30,1-1,-1 1,0 0,0-1,1 1,0 1,-1-1,1 0,0 0,1 1,-1-1,1 1,-1 0,1-1,0 1,1 0,-1 0,0 0,1 0,0-1,0 1,0 0,1 0,-1 0,1 0,0 0,0-1,0 1,1 0,-1-1,1 1,2 3,1 2,0 0,1 0,1 0,-1-1,1 1,0-2,1 1,0-1,0 0,16 9,7-1,0-1,2-2,-1-1,2-1,-1-2,1-1,0-2,65 2,124 22,-127-13,-76-14,0 2,-1 1,1 0,-1 2,0 0,0 1,-1 1,0 0,0 2,17 12,-26-14,1-1,-1 1,-1 0,1 1,-2 0,1 0,-1 1,-1 0,0 0,0 0,-1 1,-1 0,0 0,-1 0,0 0,-1 1,1 13,-2-10,0 1,-2-1,0 1,-1-1,-1 0,0 0,-1 0,-1 0,0-1,-1 1,-1-1,-1-1,-8 15,10-20,-1 0,1 0,-2-1,1 0,-1 0,0 0,-1-1,0-1,0 1,0-1,-1-1,0 0,0 0,0-1,0 0,-1-1,0 0,0-1,-21 2,9-3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42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120 0,'0'598,"2"-559,9 54,-5-54,1 51,9 79,-5-81,-7-70,2 20,-6-38,0 0,0 0,0 1,0-1,0 0,0 0,0 0,0 0,0 1,0-1,0 0,-1 0,1 0,0 1,0-1,0 0,0 0,0 0,0 0,0 1,0-1,-1 0,1 0,0 0,0 0,0 0,0 1,0-1,-1 0,1 0,0 0,0 0,0 0,-1 0,1 0,0 0,0 0,0 0,0 0,-1 0,1 0,0 0,0 0,-1 0,-15-14,-5-13,1-1,-19-35,-22-33,47 83,9 18,5-2,0 0,0-1,0 1,1 0,-1-1,1 1,0-1,-1 1,1 0,3 4,12 21,1-1,30 36,-39-53,1 0,0 0,1-1,0 0,1 0,0-1,0-1,20 10,-28-16,0 0,0 0,1 0,-1 0,0-1,1 1,-1-1,0 0,1 0,-1 0,0-1,1 1,-1-1,0 0,1 0,4-2,-1 0,-1-1,1 0,-1 0,0 0,0-1,-1 0,8-7,5-10,-1 0,-1-2,15-26,-26 41,102-181,-98 172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1 181,'1'259,"3"-281,1 0,1 0,1 0,2 1,0 0,0 0,2 1,1 1,0 0,2 0,26-28,5-20,-38 55,0 0,1 0,0 0,1 1,17-16,-23 25,-1 1,1-1,0 1,0 0,-1 0,1 0,0 1,0-1,0 0,0 1,0 0,0 0,0 0,0 0,0 0,0 1,0-1,0 1,0 0,0 0,0 0,0 0,0 1,-1-1,1 1,-1-1,1 1,2 3,13 8,-1 0,28 30,-32-31,311 289,-319-297,24 22,-1 1,-1 1,-2 1,-1 1,30 51,-54-81,0 0,0 1,0-1,0 0,0 1,0-1,1 0,-1 1,0-1,0 0,0 0,0 1,1-1,-1 0,0 1,0-1,1 0,-1 0,0 0,0 1,1-1,-1 0,0 0,1 0,-1 0,0 0,1 1,-1-1,0 0,1 0,-1 0,0 0,1 0,-1 0,0 0,1 0,-1 0,0 0,1 0,-1-1,0 1,1 0,-1 0,0 0,0 0,1 0,-1-1,0 1,1 0,-1 0,0 0,0-1,1 1,-1 0,0-1,0 1,0 0,15-32,5-43,-14-10,-6 71,0-1,1 0,1 0,0 1,8-24,11 1,-8 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2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70,'1'-2,"0"0,0 0,0 0,0 0,0 0,0 0,1 0,-1 0,0 0,1 1,0-1,-1 0,1 1,0-1,0 1,0 0,2-2,36-18,-31 17,0 2,0-1,1 1,-1 0,1 1,0 0,-1 1,1 0,0 0,-1 1,1 1,0-1,-1 1,0 1,16 6,-12-4,-1 1,0 0,0 1,0 1,-1-1,0 2,0 0,-1 0,0 1,12 16,-17-18,-1 0,0 0,0 0,-1 1,0-1,-1 1,0 0,0 0,-1 0,0 0,-1 0,0 0,0 0,0 0,-5 16,5-19,-1 0,0 0,-1-1,1 1,-1 0,-1-1,1 1,-1-1,0 0,0 0,0 0,0 0,-1-1,0 1,0-1,-1 0,1 0,-1 0,0-1,0 1,0-1,0-1,0 1,-10 3,14-6,-1 0,1 1,-1-1,1 0,-1 0,1 0,0 0,-1 0,1-1,-1 1,1 0,-1-1,1 1,0-1,-1 1,1-1,0 0,0 1,-1-1,1 0,0 0,-1-1,1 1,1 1,0-1,-1 0,1 1,0-1,0 0,0 1,0-1,0 0,-1 1,1-1,0 0,1 1,-1-1,0 0,0 1,0-1,0 0,0 1,1-1,-1 1,0-1,0 0,1 1,-1-1,1 1,-1-1,0 1,1-1,-1 1,1-1,-1 1,1 0,-1-1,1 1,0-1,-1 1,1 0,-1 0,1-1,0 1,-1 0,1 0,0 0,-1 0,1 0,1 0,8-4,1 1,-1 1,1 0,-1 0,1 1,0 1,0 0,0 0,-1 1,1 0,0 1,-1 0,11 4,-7-1,0 1,-1 0,0 1,0 0,-1 1,0 0,0 1,21 21,-21-18,-1 0,0 0,-1 1,0 1,9 16,-9-11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3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0,'0'8,"0"11,0 9,0 9,0 1,0-1,0-3,0 0,0 3,0-2,0-2,0-3,0-2,0-7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4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0 134,'0'-4,"0"-6,8 0,7 1,4-2,3 1,2-2,1 2,0-3,-1 2,1 3,-1 2,0 3,-5-3,-1 0,-3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6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3 329,'0'222,"-2"-273,1-45,2 88,0 1,0-1,1 0,-1 0,2 1,-1-1,1 1,0 0,7-11,-9 16,0 1,0-1,1 0,-1 1,1-1,-1 1,1-1,-1 1,1 0,0 0,0 0,0 0,0 0,0 0,0 0,0 1,0-1,0 1,0-1,0 1,4 0,-1 0,0 1,0 0,-1 0,1 0,0 0,-1 1,1 0,-1 0,6 3,4 4,-1 0,0 1,-1 0,0 1,11 13,-13-12,-1 1,-1 1,0-1,-1 1,6 16,-5-13,0 0,0 0,14 18,-12-22,-7-7,1-1,0 0,0 0,0 0,1-1,8 8,-11-11,-1-1,0 1,0-1,1 1,-1-1,0 0,0 0,1 1,-1-1,0 0,1 0,-1 0,0-1,1 1,-1 0,0 0,0-1,1 1,-1-1,0 1,0-1,0 1,0-1,1 0,-1 0,0 1,0-1,0 0,-1 0,1 0,0 0,0 0,0 0,-1 0,1-1,-1 1,1 0,-1 0,1-2,5-9,-1 0,-1-1,0 1,0-1,-1 0,-1 0,1-19,10-43,-5 38,-2-1,-1 1,-1-76,0 1,9 58,-9 39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7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1 650,'544'-31,"-9"-38,-241 17,-2-14,291-107,-338 102,-62 20,173-70,-347 118,-5 1,0 0,0 0,1 1,-1-1,1 1,-1 0,1 1,0-1,-1 1,8 0,-3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39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1 120,'3'2,"14"-5,15-6,42-24,57-21,-113 49,0 0,0 1,0 1,1 0,32 1,-44 2,-1 0,0 0,0 1,0 0,0 0,0 0,0 1,12 4,-16-4,0-1,0 1,0 0,0 0,0 0,0 0,0 1,-1-1,1 0,-1 1,0-1,0 1,0-1,0 1,0 0,0-1,-1 1,1 0,-1 0,0-1,1 1,-2 3,-4 230,4-226,0-1,-1 1,-1 0,1-1,-2 1,1-1,-1 0,-1 0,0 0,0-1,0 0,-1 0,-1 0,-10 10,6-7,-1-1,-1 0,0-1,0 0,-1-1,0 0,-1-2,-19 8,11-5,18-7,0 1,0-1,0 0,0 0,0-1,-1 1,1-1,-1 0,1-1,-1 1,1-1,-1 0,1-1,-10-1,14 2,-1-1,1 0,0 0,0 1,1-1,-1 0,0 0,0 0,0 0,1 0,-1 0,0-1,1 1,-1 0,1 0,-1 0,1 0,0-1,-1 1,1 0,0 0,0-1,0 1,0 0,0-1,0 1,0 0,1 0,-1-1,0 1,1 0,-1 0,1 0,-1-1,1 1,-1 0,1 0,0 0,0 0,0-1,34-43,-22 31,0 1,1 0,1 1,0 1,1 0,0 1,0 1,1 1,0 0,1 1,0 0,0 2,0 0,0 1,1 1,27-1,-20 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7:43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145 731,'-33'29,"26"-24,1 0,-1 0,1 1,0 0,1 0,-1 1,1 0,0 0,1 0,-4 8,-2 10,2 0,1 0,1 1,1 0,-3 45,8 137,2-93,0-78,2 1,2-1,1 0,1-1,2 0,2 0,1-1,28 51,-25-52,2 0,34 51,-43-73,0-2,0 1,1-1,1 0,0-1,0-1,1 1,0-2,0 0,19 9,1-4,0-1,1-2,0 0,45 4,-9-7,77-3,-26-2,90-3,-174-3,0-1,65-21,28-5,-96 25,-1-1,44-18,-35 11,-4 2,-7 4,-1-2,0-1,49-28,103-99,-56 38,152-128,-265 216,0-1,-2 0,1 0,-2-1,0 0,-1 0,0-1,-1-1,7-25,-3 11,22-42,1 17,-22 39,-2 0,0-1,10-23,-12 15,-1 1,0-1,-2 0,3-52,-9-109,-2 73,3 96,0 0,-2 0,0 0,0 0,-8-24,6 33,0-1,0 0,-1 1,0 0,-1 0,0 1,0-1,-1 1,0 1,-15-14,-7-1,0 0,-2 2,0 2,-53-23,25 16,-108-29,111 44,0 3,-1 1,0 4,-91 6,24 0,-80-6,-163 5,344-1,0 2,1 0,0 1,-1 2,2 0,-1 1,-23 13,-139 89,148-86,-10 7,1 3,1 2,3 1,1 3,1 1,3 1,-47 71,-41 54,35-18,73-122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2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334 278,'-50'-1,"22"0,0 1,-33 4,52-2,1-1,-1 1,1 1,-1 0,1 0,0 0,0 1,0 1,0-1,1 1,-8 6,9-5,0 0,1 1,0-1,0 1,0 0,1 0,0 1,0-1,1 1,0 0,0 0,1 0,0 0,0 0,1 0,0 1,1 8,0-9,0-1,0 0,1 1,0-1,0 0,1 0,0 0,1 0,-1 0,1 0,1 0,-1-1,1 0,0 0,0 0,1 0,0 0,0-1,11 9,-9-10,1 0,0-1,0 0,0 0,0-1,1 0,-1 0,1-1,-1 0,16 0,-12-1,-1 0,1-1,0 0,-1-1,1 0,-1-1,16-6,-22 6,1 0,-1 0,0-1,0 0,0 0,0 0,-1 0,0-1,0 0,0 0,0 0,-1 0,1 0,-2-1,1 0,0 1,-1-1,0 0,-1 0,1-1,0-8,1-11,-2 0,-1 0,-6-48,6 71,-1-3,0 1,0 0,-1 0,1 0,-1 0,0 0,-1 0,1 0,-1 1,0-1,0 1,0 0,-1 0,0 0,1 0,-1 1,-1-1,-6-3,11 7,0 0,0 0,0 0,0 0,0 0,0-1,0 1,0 0,0 0,-1 0,1 0,0 0,0 0,0 0,0 0,0 0,0 0,0-1,0 1,0 0,0 0,0 0,0 0,0 0,0 0,0 0,0-1,0 1,0 0,0 0,0 0,0 0,0 0,0 0,0 0,0-1,0 1,0 0,0 0,0 0,0 0,0 0,0 0,0 0,0 0,0-1,1 1,-1 0,0 0,0 0,0 0,0 0,0 0,0 0,0 0,0 0,1 0,-1 0,0 0,0 0,0 0,0 0,0 0,0 0,1 0,13-2,21 2,-34 0,15 0,0-1,30-5,4-1,-48 8,0-1,1 0,-1 1,0-1,0 1,0 0,0 0,0-1,0 2,0-1,0 0,0 0,0 0,-1 1,1-1,-1 1,1 0,-1-1,1 1,-1 0,0 0,0 0,0 0,0 0,0 0,0 0,0 0,-1 0,1 4,3 10,0 0,2 30,-5-37,1 37,-2-35,0 0,0 1,2-1,2 13,-4-24,0 0,0 0,-1 0,1 1,0-1,0 0,0 0,0 0,0 1,0-1,0 0,0 0,0 0,0 1,0-1,0 0,0 0,0 1,0-1,0 0,0 0,0 0,0 1,1-1,-1 0,0 0,0 0,0 0,0 1,0-1,0 0,1 0,-1 0,0 0,0 0,0 1,0-1,1 0,-1 0,0 0,0 0,0 0,1 0,-1 0,0 0,0 0,0 0,1 0,-1 0,0 0,0 0,1 0,-1 0,0 0,0 0,0 0,1 0,-1 0,0 0,0 0,0 0,1-1,4-18,2-27,-7 45,3-25,0-1,2 1,2 0,0 0,12-27,-12 37,1 1,1-1,0 1,1 1,1 0,0 0,1 1,23-20,-19 19,1 0,1 1,0 1,36-17,-33 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29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1,'-3'129,"1"-45,2 1,14 91,3-93,-10-54,-2 0,0 1,0 36,-5-26,-2 23,4 0,2-1,18 94,-15-119,-2 1,1 58,-3-30,7 21,-4-51,0 43,-2-32,1-31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4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26 464,'-1'1,"-1"-1,1 1,0 0,0 0,-1-1,1 1,0 0,0 0,0 0,0 1,0-1,0 0,0 0,1 0,-1 1,0-1,1 0,-1 1,1-1,-1 1,1-1,0 0,0 1,-1-1,1 3,-2 5,-1-70,8 33,0 1,2 0,15-39,8-31,-26 84,0 1,1-1,0 1,1 1,1-1,0 1,0 0,17-19,-18 23,1 0,-1 1,1-1,0 2,0-1,1 1,0 0,0 0,0 1,0 0,1 1,0 0,13-3,-19 6,1 0,-1 0,0 0,0 0,0 1,0 0,0-1,0 1,0 0,0 1,0-1,0 0,0 1,0 0,-1 0,1-1,-1 2,0-1,1 0,-1 0,0 1,0-1,0 1,-1-1,1 1,-1 0,1 0,-1 0,0 0,0 0,0 0,0 4,1 0,0 1,0-1,-1 1,0 0,0 0,-1-1,0 1,-1 0,1 0,-2 0,1-1,-4 10,4-14,-1 0,0 0,0-1,0 1,0-1,0 0,-1 1,1-1,-1 0,0 0,1-1,-1 1,0-1,0 1,0-1,0 0,0 0,0 0,-1 0,1-1,0 1,-6-1,-11 1,-1-1,-31-3,22 1,15 1,-43 1,56 0,1 0,-1 0,0 0,0 1,0-1,0 0,0 1,1 0,-1-1,0 1,1 0,-1 0,0 0,1 0,-1 0,1 1,-1-1,1 0,0 1,0-1,-1 1,1-1,0 1,0 1,-1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30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47,'99'-17,"-58"13,370-22,-151 27,-231-1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00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70,'4'0,"5"0,5-4,9-5,3-1,6-3,1 0,-1 3,-2 4,-6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01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96,'0'-4,"4"-5,1-6,4 1,0-2,3 3,3 2,3 4,3 3,-3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03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4,'-13'14,"2"0,-1 1,2 1,0 0,1 0,0 1,1 0,-8 27,5-7,2 0,1 1,-3 43,7 155,6-134,-2-96,1 1,0-1,0 0,1 0,0 0,0 0,0 0,1 0,0 0,0-1,0 1,1-1,0 0,0 0,0 0,0-1,1 1,0-1,0 0,0-1,10 7,12 5,1-1,1-1,37 11,-22-8,-8-1,10 3,55 15,-88-29,-1-1,1-1,0 0,0-1,0-1,0 0,0 0,0-1,19-4,-26 3,-1-1,0 1,0-1,0 0,0 0,0 0,-1-1,1 1,-1-1,0 0,0 0,-1-1,1 1,-1-1,0 0,0 0,-1 0,1 0,-1-1,0 1,0 0,-1-1,0 0,1-6,3-19,-2 0,-1 0,-3-39,0 43,2-38,0 41,0 1,-2-1,0 1,-2-1,0 1,-2 0,-9-29,-16-29,18 44,-2 1,-22-40,29 64,-1 0,0 0,-1 1,0 0,0 1,-1 0,-1 0,0 1,-20-13,19 15,0 1,-1 0,0 1,0 0,0 1,0 0,-1 1,-19-2,-10 3,-60 3,30 1,68-2,1 0,0 0,-1 1,1 0,0 0,0 0,0 0,0 1,0-1,-5 4,9-5,-1 1,1-1,-1 0,1 1,-1-1,1 0,-1 1,1-1,0 1,-1-1,1 1,0-1,-1 1,1-1,0 1,0-1,-1 1,1-1,0 1,0 0,0-1,0 1,0-1,0 1,0 0,0-1,0 1,0 0,1 1,0-1,0 1,0-1,0 1,0-1,1 0,-1 1,0-1,1 0,-1 0,1 0,-1 0,1 0,2 1,3 1,0 0,1 0,-1-1,1 0,11 1,15 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1,'-5'0,"0"0,0 1,0 0,0 0,0 0,0 0,0 1,1-1,-1 1,1 1,-1-1,1 1,0-1,0 1,-6 6,3-3,1 1,0 1,0-1,1 1,0 0,1 0,-7 17,3-3,1 1,1 0,1 0,1 0,-2 45,7 81,19 150,-18-278,0-1,2 1,1-1,0 0,17 38,-20-52,1-1,0 1,1-1,-1 0,1 0,0-1,0 1,0-1,0 0,1 0,0 0,0 0,0-1,0 0,1 0,-1-1,1 1,0-1,-1 0,1-1,0 1,0-1,0 0,10 0,6-2,-2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07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0 287,'2'23,"1"1,1-2,1 1,1 0,9 22,2 10,28 106,-45-161,0 1,0 0,0-1,0 1,0-1,0 1,1-1,-1 1,0 0,0-1,0 1,0-1,1 1,-1-1,0 1,0-1,1 1,-1-1,0 1,1-1,-1 0,1 1,-1-1,1 1,-1-1,0 0,1 1,-1-1,1 0,-1 0,1 0,0 1,-1-1,1 0,-1 0,1 0,6-22,-4-37,-19-118,5 89,0 36,8 45,1 0,0 1,0-2,1 1,0 0,0 0,1 0,0 0,0 0,1-1,0 1,3-12,-4 18,0 0,1 1,-1-1,1 0,0 1,-1-1,1 1,0-1,-1 0,1 1,0 0,-1-1,1 1,0-1,0 1,-1 0,1 0,0-1,0 1,0 0,0 0,-1 0,1 0,0 0,0 0,0 0,0 0,0 0,-1 0,1 1,0-1,0 0,0 1,-1-1,1 0,0 1,0-1,-1 1,1-1,0 1,-1-1,1 1,-1 0,1-1,0 2,32 31,-33-32,28 30,-3 1,0 1,-2 1,-2 2,30 65,-39-59,-12-36,1 0,1 1,-1-1,1 0,0 0,1 0,-1 0,1-1,0 1,1-1,-1 0,1 1,0-2,1 1,4 5,-8-10,0 1,-1-1,1 1,0-1,0 1,0-1,0 1,-1-1,1 0,0 1,0-1,0 0,0 0,0 0,0 1,0-1,0 0,0 0,0-1,-1 1,1 0,0 0,0 0,0-1,0 1,0 0,0-1,1 0,-1 0,1-1,-1 1,0-1,0 0,1 1,-1-1,0 0,0 0,-1 0,1 0,0 0,0-2,7-59,-12-127,5-94,8 246,-4 23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10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24,'27'-1,"51"-10,-50 7,49-4,-60 9,0 0,0 0,0 2,0 0,0 1,-1 0,1 2,30 14,-41-17,1 0,-1 1,1 0,-1 1,0-1,0 1,-1 0,0 1,0-1,0 1,0 0,-1 1,0-1,0 1,-1-1,0 1,0 0,-1 0,1 0,-2 1,1-1,0 12,-1-5,-1 0,0-1,-2 1,1 0,-2-1,0 1,0-1,-1 0,-1 0,-6 13,8-21,0 0,0 0,0 0,-1 0,1-1,-1 1,0-1,-1 0,1 0,-1-1,0 1,0-1,0 0,0 0,0-1,-1 1,1-1,-1-1,1 1,-1-1,0 0,0 0,1 0,-1-1,0 0,-6-1,10 1,0 0,0 0,0 0,0 0,0-1,0 1,0-1,0 1,0-1,1 0,-1 0,0 0,0 0,1 0,-1 0,1 0,-1-1,1 1,-1 0,1-1,0 1,0-1,-1 0,1 1,0-1,1 0,-1 0,0 0,0 1,1-1,-1 0,1 0,0 0,0 0,-1 0,1 0,0 0,1 0,-1 0,1-2,-1-1,1 1,0 0,0-1,1 1,-1 0,1 0,0-1,0 1,1 1,-1-1,1 0,0 1,0-1,0 1,0 0,7-6,-6 7,1 0,-1 1,0-1,1 1,-1-1,1 1,-1 1,1-1,0 1,-1 0,1 0,0 0,-1 0,1 1,-1 0,1 0,0 0,-1 0,0 1,1 0,6 4,10 5,-1 2,-1 0,22 19,-3-3,-21-17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8:11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0,'2'5,"-1"0,1 0,0 0,1-1,-1 1,1-1,0 0,0 1,0-1,1-1,-1 1,7 5,1 1,28 28,2-2,79 53,-79-60,-30-20,0-1,0 1,0 1,-1 0,-1 1,0-1,0 2,-1-1,-1 1,0 1,0-1,-1 1,-1 0,0 0,6 27,-2 20,-3 0,-2 0,-7 99,0-36,3-116,1 12,-1 0,0 0,-2 0,0 0,-1 0,-1-1,-1 1,-7 17,-6 10,3 0,-17 82,30-120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9:47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46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8 135,'10'1,"0"0,0 1,0 0,12 4,30 6,-34-10,-4 0,0-1,1 0,-1-1,1-1,18-3,-30 4,0-1,0 0,-1 0,1 0,-1 0,1 0,-1 0,1-1,-1 1,0-1,1 0,-1 1,0-1,0 0,-1 0,1 0,0-1,-1 1,1 0,-1-1,1 1,-1-1,0 1,0-1,-1 0,1 1,0-1,-1 0,1 0,-1 1,0-1,0 0,-1-5,1 5,0 1,-1-1,1 0,-1 0,0 0,0 0,0 1,0-1,0 0,-1 1,1-1,-1 1,0-1,1 1,-1 0,0 0,-1 0,-1-2,-1 0,-1 0,0 1,1 0,-1 0,0 1,0-1,-13-2,3 2,-1 0,0 1,0 1,0 1,-25 2,38-2,0 1,1-1,-1 1,0 0,1 0,-1 0,1 1,-1-1,1 1,0 0,0 0,0 0,0 0,0 1,0-1,0 1,1-1,-1 1,1 0,0 0,0 0,0 1,0-1,0 0,1 1,0-1,-1 1,0 5,0 8,0 0,0 1,2-1,0 0,3 19,0 5,-3-34,0 0,1-1,0 1,0-1,0 1,1-1,0 0,0 1,1-1,0 0,0 0,0-1,1 1,0-1,0 1,6 5,-3-5,-1-1,1 0,1-1,-1 1,0-1,1-1,0 1,0-2,0 1,0-1,1 0,12 1,5 0,-3-2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48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137 189,'4'0,"0"0,0-1,0 1,0-1,0 1,0-1,0-1,-1 1,1 0,0-1,-1 0,1 0,-1 0,0 0,1 0,-1-1,0 1,0-1,-1 0,1 0,-1 0,1 0,-1-1,0 1,0-1,0 1,-1-1,1 1,-1-1,0 0,0 0,0 0,-1 0,1 0,-1 0,0 0,0 0,0 0,-1 0,1 1,-1-1,0 0,0 0,-1 0,1 1,-1-1,1 0,-1 1,0-1,-1 1,1 0,0 0,-1 0,0 0,0 0,0 1,0-1,0 1,0 0,-1 0,1 0,-1 0,1 0,-1 1,-5-2,-2 1,1-1,0 2,-1-1,1 2,-1-1,-20 3,28-2,0 1,0-1,0 1,1-1,-1 1,0 0,0 0,0 1,1-1,-1 0,1 1,-1 0,1 0,0-1,-1 1,1 0,0 1,0-1,1 0,-1 1,0-1,1 1,-1-1,1 1,0 0,0 0,0-1,-1 6,0 9,0 0,1 0,0 0,2 1,0-1,1 0,0-1,2 1,0 0,1-1,7 17,-9-25,0-1,1 1,0-1,1 0,0 0,0 0,0-1,1 0,0 0,0 0,1-1,-1 1,1-2,0 1,1-1,-1 0,1 0,0-1,-1 0,1-1,1 0,-1 0,0 0,10-1,-10 0,0-1,1 0,-1-1,16-2,-3-4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49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0,'0'468,"1"-454,0 0,1 0,6 19,0 1,-5-16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1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323 17,'-3'-2,"1"0,-1 1,0-1,1 0,-1 1,0 0,0 0,0 0,0 0,0 0,0 0,0 1,0 0,0-1,-1 1,1 0,0 1,0-1,0 0,0 1,0 0,0 0,0 0,0 0,0 0,0 0,0 1,-4 2,-9 7,0-1,1 2,-22 20,23-20,-9 8,10-11,1 1,0 0,1 1,0 0,1 1,1 0,-1 1,-10 20,19-31,0 1,1 0,-1 0,1 0,-1 0,1 0,0 0,0 0,0 0,1 0,-1 0,1 0,0 0,0 0,0 0,0-1,0 1,0 0,1-1,-1 1,1-1,0 1,3 3,2 1,0 0,0-1,1 0,0 0,16 9,-2-2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4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1 170,'1160'0,"-1121"3,0 1,0 2,74 22,19 4,-26-11,-51-9,1-2,0-3,64 1,-98-8,9 0,49-7,-71 6,-1-1,1 0,0 0,-1-1,1-1,-1 1,0-1,0-1,0 1,7-7,-13 10,-1-1,1 1,-1-1,1 0,-1 1,0-1,0 0,0 0,0 0,0 0,0 0,0 0,-1 0,1 0,-1 0,0 0,1 0,-1 0,0 0,0 0,0-1,0 1,-1 0,1 0,-1 0,1 0,-1 0,0 0,0-2,-5-9,-1 1,0 0,-15-20,-9-18,4-24,33 92,13 21,-10-26,0-1,0 1,1-2,1 1,0-1,0-1,1 0,0-1,1 0,22 11,-33-19,1 0,-1 0,1 0,-1 0,0 1,0-1,0 1,0 0,0 0,0-1,0 1,0 0,-1 1,1-1,-1 0,1 0,-1 1,0-1,0 0,0 1,0-1,0 1,-1 0,1-1,-1 1,0 0,0-1,0 1,0 0,0-1,0 1,-1-1,1 1,-1 0,0-1,0 1,-2 4,-5 8,0 0,-1 0,-1-1,-22 25,12-15,-14 21,13-15,-1-2,-1 0,-2-1,-33 28,52-51,0 0,0 0,0-1,0 0,-13 4,-3-1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6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106 370,'-3'0,"-1"1,1 0,-1 0,1 0,-1 0,1 0,0 1,0-1,0 1,0 0,0 0,0 0,0 1,1-1,-1 1,1-1,-1 1,1 0,0 0,0 0,0 0,1 0,-1 0,1 0,0 1,0-1,-1 5,-5 15,2 0,0 0,-1 24,4-29,-1 8,-1 9,3-33,0-5,1-21,3-31,2 1,3 0,2 0,3 1,2 0,33-78,-42 115,1 0,0 1,1 0,15-21,-19 32,-1-1,1 1,1 0,-1 0,1 1,-1-1,1 1,0 0,0 0,0 1,1-1,-1 1,0 0,1 1,0-1,9 0,-1 1,0 0,-1 1,1 0,0 1,0 1,25 6,-36-7,0-1,-1 1,1 0,0 0,-1 0,1 0,-1 0,1 0,-1 1,0-1,1 1,-1 0,0 0,0 0,0 0,-1 0,1 0,0 0,-1 0,1 1,-1-1,0 1,0-1,0 1,0-1,0 1,0 0,-1-1,1 1,-1 0,0 0,0-1,0 1,0 0,-1 0,1-1,-1 1,1 0,-1-1,0 1,-1 3,1-4,0 0,0 1,-1-1,1 0,0 0,0 0,-1-1,0 1,1 0,-1 0,0-1,0 1,1-1,-1 0,0 0,-1 1,1-1,0 0,0-1,0 1,-1 0,-1 0,-7 0,1 0,0 0,-1-1,-10-1,15 0,1 0,0 1,-1-1,1 1,0 0,-1 1,1-1,0 1,-1 0,1 1,0-1,0 1,0 0,-8 5,12-6,0 0,0 0,0 0,0 1,0-1,0 1,0-1,1 1,-1-1,1 1,-1-1,1 1,-1-1,1 1,0 0,0-1,0 1,0 0,0-1,0 1,0-1,0 1,1 0,-1-1,1 1,-1-1,1 1,-1-1,1 1,0-1,0 1,0-1,0 0,0 1,0-1,0 0,0 0,3 2,4 5,1 0,0-1,1 0,9 6,10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7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8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0,'0'7,"0"1,0-1,1 0,0 0,1 0,0 0,0 0,0-1,1 1,-1 0,2-1,-1 0,1 0,0 0,0 0,1 0,-1-1,7 5,-3-4,0 0,0 0,1-1,-1-1,2 1,-1-1,0-1,1 0,-1 0,1-1,0 0,13 1,-6-1,80 4,-90-6,0 0,0-1,0 1,0-2,0 1,-1-1,1 1,0-2,-1 1,1-1,5-3,-9 3,0 1,-1-1,1 0,-1 0,0 1,1-1,-1-1,-1 1,1 0,0 0,-1-1,0 1,1-1,-2 1,1-1,1-5,-1-61,-1 61,-1-14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8:58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0,'1'59,"4"-1,22 108,45 107,-37-153,24 148,-33 0,-17-156,-4-78,1-8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59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206 26,'-12'-1,"0"-1,0 0,-22-6,26 5,1 1,-1 0,0 0,0 1,1 0,-1 0,0 1,0 0,0 0,0 1,-11 2,17-3,0 1,0-1,0 1,1 0,-1-1,0 1,1 0,-1 0,1 0,-1 1,1-1,0 0,-1 0,1 1,0-1,0 1,0-1,-2 3,3-3,0 1,-1-1,1 1,0-1,0 0,0 1,0-1,0 0,1 1,-1-1,0 0,0 1,1-1,-1 0,1 1,-1-1,1 0,0 0,0 2,2 1,1 0,-1-1,0 1,1-1,0 1,-1-1,1 0,1-1,-1 1,0-1,9 4,120 25,-90-23,53 18,-89-24,-1 0,0 0,0 1,0 0,0 1,-1-1,1 1,-1 0,0 0,0 1,0 0,-1 0,0 0,0 0,0 0,0 1,-1 0,0 0,0 0,-1 0,1 0,-1 0,-1 1,1-1,-1 1,0-1,-1 1,1 0,-1-1,-1 1,1 0,-1-1,0 1,-1-1,0 1,0-1,0 0,0 0,-1 0,0 0,-1 0,-5 8,-2 0,0 1,-1-1,-1-1,-14 12,23-21,-1 0,1-1,-1 0,0 0,1 0,-2 0,1-1,0 0,0 0,-1 0,1-1,-1 0,1 0,-1 0,1-1,-1 0,-6 0,-5-4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01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0,'-3'0,"1"1,0-1,-1 1,1 0,-1-1,1 1,0 0,0 0,-1 1,1-1,0 0,0 1,0-1,1 1,-1 0,0-1,0 1,1 0,-1 0,1 0,0 0,0 1,-1-1,1 0,1 0,-1 1,0-1,1 1,-1-1,1 0,-1 1,1 2,-2 15,0 0,2-1,1 23,0-18,1 713,-2-750,0-1,1 1,0-1,1 1,0 0,7-19,-8 28,1 1,0-1,0 1,0-1,0 1,1 0,-1-1,1 1,0 0,0 1,0-1,0 0,0 1,0 0,1 0,-1 0,1 0,0 0,0 1,-1 0,1-1,0 2,0-1,0 0,7 0,-1 0,0 1,0 0,-1 0,1 1,0 0,-1 1,1 0,-1 0,0 1,1 0,-1 1,-1 0,13 7,-15-6,-1-1,1 1,-1 0,0 0,-1 1,1-1,-1 1,0 0,-1 0,1 0,-1 1,-1-1,1 1,-1 0,0 0,0 0,-1 0,1 14,-1 5,0-4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19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1,'0'585,"0"-569,1 0,1 0,1 0,0 0,1-1,1 1,7 17,-3-11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21.4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4 491,'1'0,"0"1,0-1,0 0,0 1,0-1,0 1,0-1,0 1,0 0,0-1,0 1,-1 0,1 0,0-1,-1 1,1 0,0 0,-1 0,1 0,-1 0,0 0,1 0,-1 0,0 0,1 0,-1 0,0 2,6 38,-5-29,18 112,14 122,-61-574,24 295,-1 0,-11-35,8 36,1-1,-3-37,7 13,7-99,-4 153,1-1,1 1,-1-1,0 1,1 0,0 0,-1 0,1 0,0 0,1 0,-1 0,1 1,-1-1,1 1,0 0,-1 0,1 0,0 0,1 0,-1 0,0 1,0 0,1 0,-1 0,1 0,5-1,13-2,0 0,46 0,-57 3,55-4,75-17,-27 3,-90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23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1,'-6'5,"0"0,0 0,-1-1,-12 7,-6 5,26-12,11-2,14 0,-2-2,25 1,-1-2,1-2,-1-2,75-17,-99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25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366 102,'-1'0,"-27"-1,0 2,1 1,-1 1,-28 7,48-8,0 0,1 1,-1 0,1 0,0 1,0 0,0 0,0 1,1 0,0 0,0 0,0 1,0 0,1 0,0 0,1 1,-1-1,-5 14,-5 18,1 2,2 0,2 1,2-1,2 2,1-1,2 1,6 81,-3-115,1 1,0-1,0 0,1 1,0-1,1 0,0 0,0 0,0-1,1 1,0-1,1 0,0 0,0 0,0-1,9 9,-6-9,0-1,1 1,-1-1,1 0,0-1,0 0,1-1,-1 1,1-2,0 0,0 0,0 0,14-1,256-3,-275 2,0-1,-1 1,1-1,0 0,0 0,0-1,0 1,-1-1,1 0,-1 0,1-1,-1 1,0-1,0 0,0 0,0-1,0 1,-1-1,6-6,-5 3,-1 0,0-1,0 1,0-1,-1 1,0-1,0 0,-1 0,0 0,0 0,-2-14,1-20,-2-4,3 0,11-82,-6 86,-1-1,-3 1,-1 0,-5-49,3 84,-1 0,1 1,-1-1,0 0,-1 1,0-1,0 1,0 0,-1 0,0 0,0 1,-1-1,1 1,-1 0,0 0,0 1,-1-1,-7-4,-2 0,-1 0,0 1,0 0,-1 2,-34-10,28 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0:45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0,'2'36,"2"-1,16 68,2 19,-13-53,-3-26,2 64,-7-87,1-1,7 34,2 4,12 111,-23-164,1 0,-1-1,1 1,0 0,0-1,0 1,0-1,1 0,0 1,-1-1,1 0,0 0,1 0,-1 0,0 0,1-1,0 1,-1-1,1 1,0-1,0 0,1 0,-1 0,0-1,1 1,-1-1,0 0,7 2,7-1,0 0,1-1,-1 0,0-2,19-2,4 1,80-11,-79 7,58-2,-79 9,-14 0,-1-1,1 0,0 0,-1 0,1 0,-1-1,1 0,0-1,-1 1,7-3,2-6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1:09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652 1,'-23'2,"1"2,0 1,0 0,0 2,1 0,0 1,-34 19,-2 0,-1-3,15-8,0 2,2 2,0 2,1 1,-44 36,80-57,1 1,1 0,-1-1,0 1,1 0,-1 1,1-1,0 0,0 1,0-1,0 1,1 0,0-1,0 1,0 0,0 0,0 0,1 0,-1 0,1 0,0 0,0 0,1 0,-1-1,1 1,0 0,0 0,0 0,1 0,-1-1,1 1,0-1,0 1,0-1,0 0,1 0,-1 0,1 0,0 0,0 0,0-1,0 1,0-1,1 0,-1 0,1 0,-1-1,1 1,5 1,50 12,1-2,1-2,64 2,-64-13,-48-1,0 0,1 1,-1 1,0 0,23 6,-35-7,0 0,0 0,0 1,0-1,0 1,0-1,0 1,0-1,-1 1,1-1,0 1,0 0,0-1,-1 1,1 0,0 0,-1 0,1-1,0 1,-1 0,1 0,-1 0,0 0,1 0,-1 0,0 0,1 2,-1-1,-1 0,1 0,-1 1,1-1,-1 0,0 0,1 0,-1 0,0 0,0 0,-1 0,-1 2,-5 6,0 0,-1-1,-14 12,-138 91,160-112,0 0,0 1,1-1,-1 1,0-1,0 1,1-1,-1 1,0 0,1-1,-1 1,0 0,1 0,-1-1,1 1,-1 0,1 0,0 0,-1 0,1-1,0 1,0 0,0 0,-1 0,1 0,0 0,0 0,0 0,0 0,0 0,1 1,0 0,1-1,-1 0,1 0,0 0,-1 0,1 0,0 0,-1 0,1-1,0 1,0-1,0 1,-1-1,4 1,80 3,-78-4,4-1,-7 0,-1 1,1-1,-1 1,1 0,0 0,-1 0,1 0,-1 1,1 0,-1 0,6 1,-11 1,1-1,-1 0,0 0,0 0,1 0,-1 0,0 0,-1 0,1-1,0 1,-3 1,1-1,-14 12,0 1,1 1,1 0,0 1,1 1,-15 24,24-32,0 0,1 1,0-1,0 1,2 0,-1 1,1-1,1 1,0-1,1 1,0 0,1 0,0 0,2 12,-2-21,1-1,-1 1,1-1,0 0,0 0,0 1,0-1,1 0,-1 0,0 0,1 0,0 0,-1 0,1-1,0 1,0-1,0 1,0-1,0 1,0-1,0 0,1 0,-1 0,0 0,5 0,6 3,1-2,0 0,22 0,-5 0,199 27,-227-28,0 0,0-1,0 0,0 0,0 0,0 0,0 0,-1 0,1-1,0 1,0-1,0 0,-1 0,1 0,0 0,-1-1,1 1,-1-1,1 1,-1-1,0 0,0 0,4-4,4-8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1:13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1,'33'0,"-1"1,1 1,-1 3,37 8,-56-9,0 0,0 1,0 0,-1 1,0 0,0 1,0 1,-1-1,0 2,-1 0,0 0,14 17,-16-16,-1 1,-1 0,1 0,-2 1,0-1,0 1,-1 0,-1 1,0-1,2 18,-3-9,0 0,-2-1,0 1,-2 0,-6 34,5-46,0 0,-1 1,0-1,-1-1,0 1,0-1,-1 1,0-1,0-1,-1 1,0-1,0-1,-1 1,1-1,-15 8,-15 8,0-1,-51 19,75-34,-193 68,203-73,1 0,0 0,0 0,0 0,0 0,0 0,0 1,0-1,0 1,0-1,1 1,-1 0,-2 3,7 6,17-4,8-3,44-2,-58-3,1 0,-1 2,0 0,0 0,0 1,0 1,0 0,0 1,-1 0,0 2,18 8,-20-7,-7-5,1 0,-1 0,0 1,0 0,-1 0,1 0,-1 0,6 7,-9-9,1-1,-1 1,0 0,1 0,-1 0,0-1,0 1,0 0,0 0,1 0,-1 0,0-1,-1 1,1 0,0 0,0 0,0 0,0-1,-1 1,1 0,-1 1,-21 21,-3-9,0 0,-47 18,47-23,1 2,0 1,-29 19,53-31,0 0,0 0,-1 0,1 0,0 0,0 0,0 0,0 0,0 1,-1-1,1 0,0 0,0 0,0 0,0 0,0 0,0 1,-1-1,1 0,0 0,0 0,0 0,0 1,0-1,0 0,0 0,0 0,0 0,0 1,0-1,0 0,0 0,0 0,0 1,0-1,0 0,0 0,0 0,0 0,0 1,0-1,0 0,0 0,1 0,-1 0,0 1,0-1,0 0,0 0,0 0,0 0,1 0,-1 0,0 0,0 1,0-1,0 0,1 0,-1 0,0 0,0 0,0 0,21 4,22-2,35-5,-32 0,79 6,-114-2,1 1,-1 0,0 0,0 1,0 0,0 1,0 1,-1-1,0 2,0-1,0 1,9 8,-15-11,-1 1,1-1,-1 1,0 0,0 0,0 0,0 0,-1 0,1 1,-1-1,0 1,-1-1,1 1,-1 0,0 0,0 0,0 0,-1 0,0 0,0 0,0 0,0 0,-1-1,-1 7,0-4,0-1,-1 0,0 1,0-1,0 0,-1 0,0-1,0 1,0-1,-1 0,0 0,0 0,0-1,0 0,-1 0,0 0,-6 3,-28 10,0-1,-2-3,-56 12,61-16,0-1,0-1,-1-2,-74 0,109-5,0 0,1 0,-1 0,0 0,1-1,-1 1,1-1,-1 0,1 0,-1 0,1 0,-1 0,1 0,0-1,-4-2,-9-12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23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0,'-1'2,"0"-1,-1 0,1 1,0-1,0 1,0-1,0 1,0-1,1 1,-1 0,0 0,1-1,-1 1,1 0,0 0,0 0,-1-1,1 4,0-1,-9 85,3 0,9 111,-1-60,-1 3117,-5-3235,3-21,1-1,0 0,0 0,0 0,-1 1,1-1,0 0,0 0,-1 0,1 0,0 0,0 0,-1 0,1 1,0-1,0 0,-1 0,1 0,0 0,0 0,-1 0,1 0,0 0,-1 0,1 0,0-1,0 1,-1 0,1 0,0 0,0 0,-1 0,1 0,0-1,0 1,-1 0,1 0,-26-32,16 18,-12-14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8:59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0 207,'1'-2,"-1"-1,1 1,-1-1,1 1,0-1,0 1,0-1,1 1,-1 0,0 0,1 0,-1-1,1 2,0-1,0 0,0 0,0 0,0 1,0-1,0 1,1 0,3-2,61-23,-51 21,139-36,-18 6,-84 22,0 2,85-5,-71 9,-39 5,-4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28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56 611,'1'-1,"-1"0,0 0,1 0,-1 0,1 0,-1 0,1 0,0 0,-1 1,1-1,0 0,0 0,0 1,-1-1,1 1,0-1,0 0,0 1,0 0,0-1,0 1,0-1,1 1,32-10,-22 7,330-93,-145 67,-51 11,-35 2,46-10,-95 15,77-3,53-10,-124 10,495-94,7 49,-84 60,40-1,-444-7,125-28,7-1,-120 26,6 1,1-5,144-38,-242 51,1 0,0 0,0 1,0-1,0 1,0 0,-1 1,1-1,0 1,0-1,0 1,0 0,-1 0,1 1,-1-1,1 1,-1 0,1 0,-1 0,0 0,0 1,0-1,0 1,0 0,-1 0,1 0,-1 0,3 5,7 11,0 0,-2 1,14 39,-19-47,83 219,-10 3,-11 3,49 326,-57 109,-52 308,-10-545,3 482,7-872,-5-38,0-1,-1 1,0-1,0 1,-1 0,0-1,-1 11,1-17,-1 1,1 0,-1 0,1-1,-1 1,0 0,1-1,-1 1,0 0,0-1,1 1,-1-1,0 1,0-1,0 0,0 1,1-1,-1 0,0 0,0 1,0-1,0 0,0 0,0 0,0 0,0 0,0 0,0-1,1 1,-1 0,0 0,0-1,0 1,-1-1,-36-13,34 12,-20-7,0 0,-1 2,0 1,0 1,-50-4,-135 9,106 2,-235-3,-235 4,222 36,113-8,-111 26,220-31,-156 11,-92 8,124-10,-292-23,331-15,-66-11,177 6,-135 7,-29 0,256 0,1 0,-1 0,0-1,1-1,0 0,-1 0,-17-9,25 10,0-1,1 1,-1-1,0 0,1 0,0 0,-1-1,1 1,1-1,-1 1,0-1,1 0,0 0,0 0,0 0,0-1,1 1,0-1,-1 1,2-1,-2-7,1-21,4-57,-1 65,-1 0,-1 1,-1-1,-6-36,2 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0.4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427 1,'-17'-1,"0"1,0 1,0 1,0 0,1 1,-1 1,1 1,0 0,0 1,-22 11,0 3,14-9,1 2,0 0,-22 18,39-26,1 0,-1-1,1 2,1-1,-1 0,1 1,0 0,0 0,1 0,-1 1,1-1,1 1,-1-1,1 1,1 0,-2 9,-1 39,3 1,8 82,-6-129,1 0,0 0,1 0,0-1,0 0,0 1,1-1,6 8,46 63,-20-30,-24-32,1 0,0-1,1 0,1-1,0-1,1 0,0-1,1 0,22 11,-30-19,0-1,1 0,-1-1,0 0,1 0,0-1,0 0,0-1,0 0,0 0,0-1,-1-1,1 0,0 0,0-1,0 0,0 0,-1-1,1-1,-1 1,13-8,-9 2,1 0,-1 0,-1-2,0 1,0-1,17-23,-7 5,33-59,-45 73,-1 1,-1-2,0 1,-2-1,1 0,-2 0,0-1,-1 0,-1 0,-1 0,1-18,-2-20,-4-123,2 172,0 0,0 1,-1-1,1 0,-1 1,-1 0,1-1,-1 1,0 0,0 0,0 0,0 1,-1-1,0 1,0 0,0 0,-1 0,-4-3,-1 1,1 0,-1 1,0 0,0 1,0 0,0 0,-1 1,-17-2,-48-17,62 17,1 0,0 1,-1 1,0 0,-27-1,40 4,0-1,0 1,0 0,0 0,0 0,0 0,-1 1,1-1,0 0,0 0,0 1,0-1,0 1,0-1,0 1,0-1,0 1,1-1,-1 1,0 0,0-1,0 1,1 0,-1 0,0 0,1 0,-1 0,0 0,1 0,0 0,-1 0,1 0,-1 0,1 0,0 0,0 0,0 0,0 0,0 0,0 0,0 0,0 0,0 3,5 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1.5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0,'10'9,"1"-2,0 1,0-1,0-1,1 0,0-1,14 5,5 3,4 0,46 12,-53-17,0 0,0 2,30 16,-22-9,-20-11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2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59,'2'13,"0"-1,1 1,1 0,0-1,0 1,1-1,1 0,0-1,1 1,0-1,0 0,1-1,1 0,0 0,0-1,17 13,-22-19,2-1,-1 1,0-1,0 0,1-1,-1 1,1-1,-1 0,1 0,0-1,-1 1,1-1,0-1,-1 1,1-1,0 0,7-2,-3 0,1 0,-1 0,0-2,0 1,-1-1,1 0,-1-1,11-9,-17 13,0-1,0 1,-1-1,0 0,1 0,-1 0,0-1,0 1,-1 0,1-1,-1 1,0-1,0 1,0-1,1-5,-1-3,-1 1,0-1,-3-18,2 23,0 0,0-1,1 1,-1 0,2 0,-1 0,1-1,0 1,1 0,-1 0,4-7,5-1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4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0 217,'40'-2,"-1"-2,1-2,-1-2,-1-1,0-2,65-28,-95 36,0-1,0 0,0-1,-1 0,0 0,0 0,10-11,-16 15,0 0,1-1,-1 1,0 0,0-1,0 1,0-1,-1 0,1 1,0-1,-1 0,1 1,-1-1,1 0,-1 0,0 1,0-1,0 0,0 0,0 0,0 1,0-1,0 0,-1 0,1 1,-1-1,0 0,1 0,-1 1,0-1,0 1,0-1,0 1,0-1,0 1,0 0,-1-1,1 1,0 0,-1 0,1 0,-1 0,-2-1,-3-2,0 1,1 0,-1 0,0 1,0 0,-1 0,1 1,0 0,-1 0,-10 1,-75 6,88-5,0 0,0 0,0 0,0 1,0 0,1 0,-1 0,1 1,-1 0,1-1,0 2,0-1,0 0,0 1,0 0,1 0,0 0,0 0,0 0,0 1,1-1,-1 1,1 0,-1 5,-4 13,1 0,1 0,1 0,0 29,-4 20,6-68,1 1,1 0,-1 0,1-1,0 1,0 0,0 0,1 0,-1 0,1-1,0 1,3 6,-3-9,1 1,0 0,1 0,-1-1,0 1,1-1,-1 0,1 0,0 0,0 0,-1 0,1 0,1-1,-1 1,0-1,0 0,0 0,4 0,37 8,0-3,1-1,-1-3,89-5,-23 0,-90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6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1 161,'4'-38,"-4"37,0 1,0 0,1-1,-1 1,0 0,0-1,0 1,0 0,0-1,1 1,-1 0,0-1,0 1,1 0,-1 0,0-1,0 1,1 0,-1 0,0 0,1-1,-1 1,0 0,1 0,-1 0,0 0,1 0,-1 0,0 0,1 0,0 0,13 15,0 9,18 50,-24-53,1 0,0-1,2 0,15 23,-22-38,1 1,0-1,0 0,0-1,0 1,1-1,-1 0,1 0,0-1,1 1,-1-1,0-1,1 1,0-1,-1 0,1-1,0 0,7 1,-3-1,-1 0,1-1,-1 0,1-1,-1 0,0-1,1 0,-1 0,0-1,11-5,-17 6,1-1,-1 0,0 0,0 0,0 0,0 0,-1-1,1 0,-1 1,0-2,0 1,0 0,-1 0,1-1,-1 1,0-1,0 0,-1 0,0 1,0-1,0 0,0 0,0-6,-1-168,-3 78,3 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38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1 188,'76'17,"62"-6,-118-10,0-2,0 0,0-2,37-8,-49 8,1-1,-1 1,0-1,-1-1,1 0,-1 0,0 0,0-1,9-9,-13 12,0 0,0-1,0 1,-1 0,0-1,0 1,1-1,-2 0,1 0,0 0,-1 1,0-2,0 1,0 0,-1 0,1 0,-1 0,0 0,0-1,0 1,-1 0,0-5,-1 7,1-1,-1 0,0 1,0-1,0 1,0 0,-1 0,1 0,-1 0,1 0,-1 0,0 0,1 1,-1 0,0-1,0 1,0 0,0 0,-6 0,-66-11,68 11,-10-1,1 1,0 1,-1 0,1 2,0 0,0 0,0 1,0 1,-26 10,35-10,-1-1,1 1,0 1,0-1,0 1,1 0,0 1,0 0,0 0,0 0,1 0,0 1,1 0,-1 0,1 0,1 1,-1-1,1 1,1 0,0 0,-2 9,-1 8,2 0,1 1,1 0,1-1,1 1,1-1,2 1,7 28,-9-48,0-1,0 0,1-1,0 1,0 0,0-1,0 1,1-1,-1 0,1 0,0-1,1 1,-1-1,1 0,-1 0,1 0,0-1,0 1,0-1,0 0,0-1,1 1,9 0,12 2,0-2,0-1,47-4,-21 0,281 2,-315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58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95 657,'3'39,"1"-1,2 0,2 0,18 53,-4-14,-30-185,-7 13,-38-131,16 78,14 78,18 59,0-1,1 0,1 1,0-2,0 1,1 0,1 0,0-1,1-21,1 30,0 1,1-1,0 0,0 1,0-1,0 1,0 0,1-1,-1 1,1 0,0 1,0-1,0 0,0 1,0 0,1-1,-1 1,6-2,12-6,43-15,-39 16,153-65,-164 71,0 0,1 1,-1 0,1 1,-1 0,23 3,-11-1,-6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59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48,'8'0,"7"0,4-4,7-1,0-4,-2-1,0 2,0 3,-1 1,-4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01.4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1,'1'0,"1"1,-1 0,1 0,-1 0,1 0,-1 0,0 0,1 0,-1 1,0-1,0 0,0 1,0-1,0 1,0-1,0 1,-1-1,1 1,0 0,-1 1,13 36,-2 6,-2 0,4 88,-11 94,-4-114,2-93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0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217 1,'-17'0,"-1"0,0 1,0 1,1 0,-18 6,30-7,0 1,0 0,1 0,-1 1,1-1,0 1,-1 0,1 0,0 0,1 1,-1-1,1 1,-1 0,1 0,0 0,0 1,1-1,0 1,-1-1,1 1,1 0,-2 5,-1 11,0 0,2 1,0-1,2 1,0-1,1 1,2-1,7 33,-9-49,0 0,0 0,1-1,0 1,0-1,0 1,1-1,-1 0,1 0,0 0,0 0,1 0,-1-1,1 1,-1-1,1 0,0 0,1 0,-1-1,8 4,0-2,0-1,1-1,0 0,-1-1,1 0,23-1,-11 0,-1-1,0-1,0-1,42-11,-61 12,1 1,-1-1,0 0,0-1,0 0,0 1,0-1,-1-1,1 1,-1-1,0 0,0 0,0 0,0 0,-1-1,0 1,0-1,0 0,0 0,-1 0,0 0,0-1,0 1,-1 0,1-1,0-8,-1-8,-1 1,-3-29,5 56,0 0,0-1,0 1,0-1,1 0,0 0,0 0,1 0,-1 0,1-1,0 1,6 4,-4-3,1 0,-1-1,1 0,0 0,0 0,1-1,-1 0,1-1,13 5,114 37,-116-41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03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1 584,'2'0,"0"1,0-1,0 1,0 0,0 0,0 0,0 0,0 0,0 0,-1 0,1 1,0-1,-1 1,1-1,-1 1,0 0,1-1,-1 1,0 0,0 0,0 0,0 0,-1 0,1 0,0 0,-1 0,0 0,1 4,7 62,-7 13,-4-69,-5-54,-4-80,8-198,6 174,-2 140,0 1,1 0,0 0,0 0,1 0,-1 0,1 0,0 0,0 0,1 1,-1-1,1 1,0 0,0 0,0 0,1 0,0 0,0 1,0-1,0 1,0 0,0 0,1 1,-1 0,1-1,10-2,11-4,1 1,1 2,51-6,-36 6,20-1,-45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04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19,'0'4,"8"2,7-2,8 0,8-9,8-3,0-2,-2 3,-8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06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1,'-10'-1,"0"2,-1-1,1 1,-1 1,1-1,-15 6,20-5,0 1,1-1,-1 1,1 0,-1 0,1 1,0-1,0 1,1 0,-1 0,1 0,0 0,0 1,-4 8,-7 13,2 0,1 1,0 1,3 0,0 0,1 1,2 0,1 0,2 0,1 41,2-47,1-1,1 1,1-1,1 1,12 33,-13-44,1-1,0 1,1-1,1 0,-1 0,2-1,-1 0,1 0,1-1,0 0,16 13,-19-19,1 1,-1-1,1 0,0-1,0 0,0 0,0 0,0-1,0 0,11 0,80-4,-50 0,-16 3,-19 1,-1-1,1-1,0 0,0-1,16-4,-25 5,0-1,1 0,-1 0,0-1,0 1,-1-1,1 0,0 0,-1 0,0 0,1 0,-1-1,-1 0,1 1,0-1,-1 0,0 0,3-8,8-16,0-1,-2 0,-1-1,-2 0,-1-1,-1 0,3-62,-9 81,0 0,-1 0,-1 1,0-1,0 0,-1 1,-9-22,8 25,0 1,0 0,-1 0,0 0,-1 0,1 1,-1 0,-1 0,1 0,-1 1,-14-9,-21-11,-1 2,-1 1,0 2,-2 3,-65-17,90 30,0 1,-1 1,-23 2,25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25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 1,'-3'1,"0"-1,0 1,0 0,-1 0,1 1,1-1,-1 1,0-1,0 1,0 0,1 0,-1 0,1 0,0 1,-1-1,1 1,0-1,0 1,1 0,-1 0,1 0,-1 0,-1 5,-3 8,-1 1,-6 32,2 6,2 1,3 0,1 62,6-107,0 0,1 0,0 0,1-1,0 1,1-1,0 0,0 0,1 0,0-1,1 1,14 16,6 5,3-1,32 28,-50-48,10 6,2 0,0-1,0-2,2 0,-1-2,47 15,-4 0,-50-20,-2-4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26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1,'1'14,"2"0,-1 1,2-1,8 24,-3-13,108 407,-110-407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27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1,'3'0,"3"3,-1 7,-1 8,2 5,1 4,-1 0,-2-4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28.5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3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1 147,'2'40,"8"49,1 7,-11-298,2 194,-1-1,1 1,0 0,1 0,0 0,0 0,1 1,0-1,0 1,1 0,0 0,0 1,1-1,0 1,0 0,0 1,1-1,-1 1,14-7,-14 8,0 1,0 0,0 1,0-1,1 1,-1 0,1 1,-1 0,1 0,-1 0,1 1,0 0,-1 0,1 0,0 1,-1 0,1 0,-1 1,0 0,1 0,-1 1,0-1,0 1,0 1,6 4,-5-2,-1 1,-1 0,1 0,-1 1,0-1,0 1,-1 0,0 1,-1-1,0 1,0 0,1 10,16 37,-11-37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3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0 180,'4'-4,"9"-1,11 0,4 1,6 1,1-2,-1-2,-3 2,-2-3,1 0,0-3,-1 1,-6-6,-7-4,-5-3,-6-1,-3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3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189 1,'-7'0,"-1"1,1 0,0 0,0 0,0 1,0 0,0 1,0-1,1 1,-1 1,1-1,0 1,0 0,0 0,1 1,-1 0,1 0,0 0,0 1,1-1,0 1,-5 8,2-1,1-1,0 1,1 1,0-1,1 1,1-1,0 1,0 0,2 0,-1 23,2-17,1 0,1 0,0-1,2 1,7 24,-10-38,1-1,1 0,-1 0,0 0,1-1,0 1,0 0,1-1,-1 0,1 0,0 0,0 0,0-1,1 1,-1-1,1 0,-1-1,1 1,0-1,0 0,1 0,-1 0,0-1,6 1,25 2,0-2,64-4,-41-1,-37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0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319 27,'0'-1,"0"0,-1 0,1 0,0 0,-1 0,1 0,-1 0,1 0,-1 1,0-1,1 0,-1 0,0 1,1-1,-1 0,0 1,0-1,0 1,0-1,1 1,-1-1,0 1,0 0,0-1,0 1,0 0,-2-1,-33-4,31 5,-6-1,0 0,1 0,-1 1,0 1,1 0,-1 0,1 1,-1 1,1 0,0 0,0 1,0 0,0 0,1 1,0 1,0-1,0 2,0-1,1 1,0 0,1 1,-10 12,14-14,-1 0,1 0,0 1,0-1,1 1,0 0,0-1,1 1,0 0,-1 14,6 79,-1-44,-3-48,1-1,-1 1,1 0,1 0,-1-1,1 1,1-1,-1 1,1-1,1 0,-1 0,1 0,0 0,1-1,0 0,0 0,0 0,1 0,-1-1,1 0,1 0,-1-1,1 1,-1-1,1-1,0 1,1-1,-1-1,1 1,-1-1,1 0,8 0,239-3,-99-1,-134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33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1,'19'1,"0"1,0 0,-1 2,1 0,-1 2,1 0,-2 0,1 2,-1 0,0 1,29 21,8 11,95 95,-137-125,8 9,0 0,-1 1,30 46,-43-56,0 0,-1 0,0 1,-1-1,0 1,-1 0,0 0,-1 0,0 0,-1 1,-1 19,0 68,1-53,-2 0,-8 51,4-74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3:53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472 1565,'10'1,"1"1,-1 0,0 0,0 1,19 8,12 4,58 15,-67-19,1 0,1-3,0 0,0-2,0-2,37 0,80-19,-67 5,-46 4,-1-1,0-3,38-14,-30 9,53-10,-57 19,53 0,-59 5,-1-2,54-10,241-43,-283 50,64-3,182 7,-132 5,65-1,246-5,-431-2,0-2,-1-1,0-3,38-15,6 0,70-24,48-14,-96 31,196-94,-218 89,-60 26,-1 0,-1-2,0 0,-1-1,-1-1,0-1,-1-1,25-32,-36 38,0 0,-1-1,0 1,-1-1,0-1,-1 1,-1 0,0-1,1-18,1-20,-4-57,-2 94,0 3,0 0,-1 0,-1 1,0-1,0 1,-1-1,-1 1,0 0,-1 1,0-1,0 1,-1 0,0 1,-1-1,0 2,-10-9,-17-15,-1 3,-68-43,98 68,-21-12,1 2,-2 1,0 1,-42-12,-122-23,123 33,-111-25,-1 7,-2 9,-231 0,182 22,-258 10,377 3,0 5,-210 61,-193 38,379-91,-193 61,262-62,1 4,1 2,-67 42,32-13,42-27,1 3,2 2,2 3,-62 58,99-77,0 2,1 0,2 0,0 2,-15 38,24-51,-7 17,1 1,2 0,1 1,1-1,2 1,1 1,1-1,2 1,1-1,2 1,1-1,7 35,-8-56,1-1,0 1,0-1,1 0,0 0,1 0,0-1,0 1,1-1,0-1,0 1,1-1,0 0,0 0,1-1,-1 0,12 6,8 3,2-1,0-2,59 18,-28-11,-24-8,0 0,73 10,-31-7,-58-10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4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0 426,'168'0,"0"-7,270-46,25-13,-417 61,258-38,-212 33,118 0,-26 3,586-4,-466 13,-139 0,374-19,-403-10,-101 18,1 2,0 0,44 0,4 6,9 1,0-3,132-23,-164 15,-1-3,0-3,82-34,-123 41,-5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46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1 442,'544'-10,"-6"-42,-256 5,143-22,4 36,25 35,198-4,-435-21,20-1,-181 20,0-2,77-19,-76 13,1 2,61-2,-51 8,1-2,130-29,-123 15,130-27,-187 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4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0 282,'29'2,"-1"2,0 0,34 11,-20-3,-11-3,1-1,0-2,0-1,42 2,595-10,-599-1,-1-3,122-29,-119 21,56-16,-69 15,78-11,422-52,-440 61,252-11,5 32,-117 0,223-1,499-5,-904-2,130-27,7-1,-35 11,-155 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52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1,'0'4,"0"5,0 5,0 4,0 4,0 1,0 5,0 1,0 1,0-2,0-1,0 2,0 1,0-1,0-6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54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0 119,'1'-5,"-1"1,0-1,1 1,0-1,0 1,1 0,-1-1,1 1,0 0,0 0,0 0,1 0,-1 0,1 1,0-1,0 1,0 0,0 0,1 0,-1 0,1 0,0 1,0 0,0-1,0 2,0-1,7-2,4-1,1 1,0 0,0 2,0-1,0 2,22 0,-27 1,2 0,0 0,0 1,0 0,0 1,25 7,-35-8,0 1,1 0,-1-1,0 1,0 0,0 1,0-1,-1 0,1 1,-1 0,1-1,-1 1,0 0,0 0,0 1,0-1,-1 0,1 0,-1 1,0-1,0 1,0-1,0 1,-1 0,0-1,1 5,0 4,-1 0,0 0,0 1,-1-1,0 0,-2 0,1 0,-6 14,5-19,0 0,-1 0,1 0,-1-1,-1 0,0 0,0 0,0 0,0-1,-1 0,0 0,0 0,0-1,-9 5,-16 7,30-16,19-9,-13 6,1 0,-1 1,1-1,0 1,-1 1,1-1,0 1,0 0,0 0,0 1,0-1,0 2,0-1,0 0,0 1,0 0,0 1,0-1,0 1,0 0,-1 1,1-1,-1 1,0 0,0 1,0-1,0 1,5 5,3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2:56.6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36 119,'-3'-3,"11"-5,11-5,-1 5,31-16,53-16,-85 34,0 2,0 0,0 1,1 0,-1 1,1 1,23 2,-39-1,0 0,0 0,0 0,0 0,0 0,0 1,0-1,-1 0,1 1,0 0,0-1,-1 1,1 0,0 0,-1 0,1 0,0 0,-1 0,0 0,1 1,-1-1,0 1,1-1,-1 1,0-1,0 1,0-1,1 5,-2-4,-1 0,1 0,-1 1,1-1,-1 0,0 0,0 0,0 0,0 0,0 0,0 0,-1 0,1 0,0 0,-1-1,0 1,1 0,-1-1,0 0,0 1,0-1,0 0,-3 2,-16 7,-1 0,0-1,0-1,-24 6,-26 8,65-19,0 0,1 1,-1 0,1 0,0 1,-10 8,15-12,0-1,0 1,0 0,1-1,-1 1,0 0,0 0,1-1,-1 1,0 0,1 0,-1 0,1 0,-1 0,1 0,-1 0,1 0,0 0,0 0,-1 0,1 0,0 0,0 0,0 0,0 0,0 1,0-1,1 0,-1 0,0 0,0 0,1 0,-1 0,1 0,-1 0,1 0,-1 0,1 0,-1-1,1 1,0 0,0 0,-1 0,1-1,0 1,0 0,0-1,0 1,0-1,0 1,0-1,0 0,0 1,0-1,1 1,70 20,-52-17,-1 2,1 0,-1 1,0 1,24 13,-39-19,-1 1,1 0,-1-1,1 1,-1 1,0-1,0 0,0 1,-1-1,1 1,-1 0,0 0,0 0,0 0,-1 0,1 0,-1 1,0-1,0 1,-1-1,1 0,-1 1,0-1,0 1,0-1,-1 1,0-1,0 1,-2 5,1-4,-1 0,0 0,-1 0,1-1,-1 0,0 0,0 0,-1 0,1 0,-1-1,0 0,0 0,-1 0,1-1,-1 0,1 0,-12 4,-12 4,0 0,-37 7,50-14,0 0,-1-1,1-1,0-1,-1 0,1-1,-1-1,-29-5,29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19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23,'196'2,"211"-5,-240-17,-137 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20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0,'2'9,"0"0,1-1,0 1,1-1,0 0,0 0,1 0,9 13,0 0,3 6,2-1,25 26,-9-10,-31-37,0 0,-1 0,0 0,0 0,0 1,0-1,-1 1,0 0,0 0,-1 0,0-1,1 10,-2 0,0-1,-1 1,-1-1,-3 15,1-9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04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0,'1'30,"2"-1,1 0,13 53,35 83,79 166,-60-86,-56-186,-8-24,5 62,-10-67,2 0,14 58,-8-57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2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1,'2'38,"2"0,2 0,1 0,21 63,-2-9,15 114,3 15,-29-163,-6-19,1-1,24 56,-23-68,2-1,0-1,26 35,-34-52,0-1,1 1,0-1,0-1,1 1,-1-1,1 0,0-1,0 0,1 0,-1 0,1-1,0 0,0 0,0-1,10 1,-7-1,0-1,0-1,1 0,-1-1,0 0,0-1,0 0,0 0,0-1,13-6,3-4,0-1,38-27,-61 38,15-8,-2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24.1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0,'0'7,"0"0,1 0,0 0,1-1,0 1,0 0,0-1,1 1,0-1,0 0,6 10,5 3,1-1,20 19,-26-28,1 0,-1 0,-1 1,0 0,0 1,-1 0,-1 0,1 0,-2 1,0 0,5 14,-8-9,0 0,-1 0,-1 0,0 1,-2-1,0 0,0 0,-2 0,0 0,-1-1,-1 0,0 0,-11 19,8-23,2-7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25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0,'0'5,"1"48,-2-1,-3 1,-16 82,-63 294,60-300,6-13,5 1,5 0,9 120,-1-207,2 0,2 0,1-1,1 0,1 0,1 0,2-1,1-1,1 0,1 0,2-1,1-1,0-1,2 0,22 21,-18-23,1-1,1 0,1-2,0-1,2-2,0 0,1-2,0 0,1-3,1 0,-1-2,2-1,-1-2,60 5,239-8,-174-5,-137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24:27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116 0,'4'3,"0"0,0 0,0 0,-1 0,1 0,-1 1,0 0,1 0,-2 0,1 0,0 0,2 7,-1-5,185 310,-182-304,-4-8,0 0,-1 1,1-1,-1 1,0 0,-1-1,1 1,1 8,-4-11,1 0,0 0,-1-1,1 1,-1 0,0-1,1 1,-1 0,0-1,0 1,0-1,0 1,-1-1,1 0,0 1,0-1,-1 0,1 0,-1 0,1 0,-1 0,1 0,-1 0,0-1,0 1,1 0,-1-1,-3 1,-31 9,-2-1,1-1,-50 2,-41 8,108-14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15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0 375,'0'-3,"1"1,0-1,-1 0,1 0,0 1,0-1,0 1,1-1,-1 1,1-1,-1 1,1 0,0 0,0 0,0 0,0 0,0 0,0 0,0 1,1-1,-1 1,5-2,8-5,1 1,27-8,-18 6,261-82,-248 81,1 2,1 2,55-2,124 9,-84 2,160 15,-294-18,509 28,2477-29,-1517 2,-1418-4,0-2,90-22,-86 15,0 2,65-3,-24 6,120-25,-16 2,98-21,-239 42,0 2,1 3,66 4,-105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9:18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0,'2'58,"3"-1,21 104,45 110,-25-106,41 252,-52-162,4 21,-16-118,14 68,-27-202,-4-23,0-15,-3-6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5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0 549,'1'2,"1"-1,-1 0,0 0,1 0,-1 0,1 0,-1 0,1 0,-1 0,1-1,0 1,0-1,-1 1,1-1,0 1,-1-1,1 0,3 0,-1 1,72 7,0-2,121-8,-62-1,652 3,-745-2,45-8,28-1,-29 2,-1-3,-1-3,126-41,-146 38,92-29,-64 17,2 5,114-16,-151 37,73 4,17-1,-143 1,-1 0,1-1,-1 1,1-1,0 0,-1 0,1 0,-1-1,0 1,0-1,1 0,4-3,-7 4,-1 0,1 1,0-1,-1 0,1 1,-1-1,1 0,-1 0,0 0,1 0,-1 1,0-1,1 0,-1 0,0 0,0 0,0 0,0 0,0 0,0 0,0-1,-1 0,1 0,-1 0,0 0,0 1,0-1,0 0,0 0,-1 0,1 1,0-1,-1 1,1-1,-3-1,-14-11,0 1,-1 0,0 1,-34-15,-91-30,115 47,-137-42,153 47,-50-17,43 18,18 6,7 3,7 3,0-1,1 0,0-1,0 0,26 7,39 18,-65-26,1 1,0-2,0 0,0-1,1 0,-1-1,21 0,27 6,-43-5,4 0,0 2,-1 0,37 15,-8-2,-37-14,0 1,0 0,-1 1,20 12,-30-16,1 1,-1-1,1 1,-1 0,0 1,0-1,-1 1,1-1,-1 1,1 0,-1 0,0 0,-1 0,1 0,-1 0,1 0,-1 0,-1 1,2 5,-2 2,1-1,-2 0,0 0,0 0,-1 0,0 0,-1 0,0 0,-1-1,-6 14,-6 6,-1-1,-22 29,-20 31,22-27,20-34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3:37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25 212,'-1'0,"0"1,0-1,0 1,0-1,0 1,0-1,0 1,1 0,-1-1,0 1,0 0,0 0,1 0,-1-1,0 1,1 0,-1 0,1 0,-1 0,1 0,0 0,-1 0,1 0,0 1,0-1,-1 0,1 2,-4 35,4-34,-3 375,5-195,4-143,3-32,-8-10,0 1,-1-1,1 0,0 1,0-1,0 0,0 0,-1 0,1 0,0 1,-1-1,1 0,-1 0,1 0,-1-1,1 1,-1-1,15-40,-2-1,11-61,0-1,36-163,-57 254,1 1,1-1,0 1,1 0,10-17,-12 25,1-1,0 1,0 0,0 0,0 0,1 1,0-1,0 1,0 1,1-1,-1 1,11-3,102-44,71-25,-164 67,0 1,0 2,1 0,-1 2,45 0,-59 3,1 1,0 0,-1 0,1 1,19 6,-27-5,1 0,0 0,-1 0,0 0,0 1,0 0,0 0,-1 0,1 1,-1-1,0 1,0 0,4 8,30 49,-3 1,-3 2,-2 1,-4 2,30 114,-52-163,-1 0,1 28,-3-22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14.6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1,'3'58,"21"112,-2-24,-13-72,-3-30,1 56,-7-72,0-4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20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0,'26'2,"1"1,0 1,38 11,45 6,79 6,-181-26,0 1,0 0,0 0,0 1,0-1,-1 2,1-1,-1 1,0 0,0 1,0 0,0 0,-1 0,0 1,0 0,-1 0,1 0,-1 1,-1 0,1 0,-1 0,6 15,-3-5,-1 0,-1 0,-1 1,0-1,-1 1,-1 0,-1 0,-1 0,-2 29,1-40,0-1,-1 1,0-1,0 1,-1-1,0 0,0 0,0 0,0 0,-1-1,0 1,-1-1,1 0,-1 0,0-1,0 1,0-1,-1 0,-6 3,-2 2,-2-2,1 0,-1 0,0-1,0-1,-23 4,-42 10,59-12,-1-1,0-1,0-2,0 0,-39 0,62-3,-1 0,0 0,1 0,-1 0,0 0,1 1,-1-1,0 0,1-1,-1 1,0 0,0 0,1 0,-1 0,0 0,1-1,-1 1,1 0,-1-1,0 1,1 0,-1-1,1 1,-1-1,1 1,-1-1,1 1,-1-1,1 1,-1-2,18-10,33-5,7 9,0 2,0 3,87 6,-28 0,15-2,-111-1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0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736 0,'-18'1,"0"0,1 2,-1 0,1 0,-1 2,1 0,-32 15,0 5,-56 39,62-36,-79 37,99-53,-1 0,2 1,0 1,1 1,0 1,1 0,1 2,0 1,-21 27,39-44,-1 0,1-1,0 1,-1 0,1 0,0 0,0 0,1 1,-1-1,0 0,1 0,-1 0,1 1,0-1,-1 0,1 1,0-1,0 0,1 0,-1 1,0-1,1 0,0 0,-1 0,1 1,0-1,0 0,0 0,0 0,1 0,-1-1,0 1,1 0,-1 0,1-1,0 1,0-1,-1 1,5 1,8 5,1 0,-1-1,2 0,26 7,-7-2,34 18,119 73,53 58,-21-13,-173-120,65 29,-83-45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28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0,'515'0,"-510"0,0 0,0 0,1 1,-1-1,0 1,0 0,0 1,0-1,0 1,0 0,-1 0,1 1,0-1,-1 1,0 0,0 0,0 1,0-1,0 1,-1 0,1 0,-1 0,0 0,0 1,-1-1,1 1,-1-1,0 1,-1 0,1 0,-1 0,2 9,-3-10,1-1,-1 1,0 0,0 0,-1-1,1 1,-1 0,0-1,0 1,0 0,0-1,0 1,-1-1,0 0,0 1,0-1,0 0,0 0,-1 0,1-1,-1 1,1 0,-1-1,0 0,0 0,-1 0,1 0,0 0,-5 1,-10 6,0-1,-1-1,-38 10,37-13,15-4,1 0,-1 1,0 0,1 0,-1 0,1 1,-1-1,1 1,0 0,0 0,0 1,-7 4,11-7,0 1,-1-1,1 0,0 1,0-1,0 1,0-1,0 0,-1 1,1-1,0 1,0-1,0 0,0 1,0-1,0 1,0-1,1 0,-1 1,0-1,0 0,0 1,0-1,0 1,1-1,-1 0,0 1,0-1,1 0,-1 1,0-1,0 0,1 0,-1 1,18 9,21 0,46-3,-63-6,1 1,29 7,-43-7,0 1,0 0,-1 0,1 1,-1 0,0 1,0 0,-1 0,10 8,2 5,0 0,18 23,-32-36,0 1,-1 0,0 0,-1 1,1-1,-1 1,0-1,-1 1,0 0,0 0,0 0,1 11,-4-15,1 1,-1-1,0 0,0 0,0 0,0 0,-1 0,1 0,-1 0,0 0,0-1,0 1,0-1,0 1,0-1,-1 0,1 0,-1 0,1 0,-1 0,0 0,0-1,0 1,0-1,0 0,-4 1,-13 5,1-2,-39 7,48-10,-14 2,-112 16,112-19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29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29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30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0,'-4'0,"-1"0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31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1,'4'5,"-1"0,1 1,-1 0,0-1,-1 1,0 0,0 1,3 11,4 12,5 10,-1 1,-2 1,9 66,0 129,-17-185,1 1,16 75,-13-110,4-4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4:33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212 95,'-11'0,"0"0,0 1,0 1,0 0,0 0,1 1,-1 0,1 1,0 0,0 1,-14 8,18-9,1 0,0 0,-1 1,1 0,1 0,-1 0,1 1,0-1,0 1,1 0,0 0,0 1,0-1,0 1,1-1,1 1,-1 0,1 0,-1 8,2 149,2-69,-1-90,0 1,0-1,0 1,0-1,1 0,0 1,0-1,0 0,1 0,0 0,0-1,0 1,0-1,1 1,0-1,0 0,0-1,0 1,0-1,1 1,0-1,0-1,0 1,0-1,5 3,13 3,-1 0,1-1,0-1,39 5,-6-4,0-2,0-2,0-3,78-11,-123 10,0-1,-1 0,1-1,-1-1,0 1,0-2,0 1,0-1,-1-1,0 0,0 0,0-1,-1 0,0 0,0-1,-1 0,0-1,-1 1,0-1,0 0,0-1,-1 0,-1 1,0-1,0-1,-1 1,0-1,-1 1,0-1,-1 0,0-18,-4-183,2 207,0 0,0 0,0 0,-1 1,0-1,0 0,0 1,-1 0,1-1,-1 1,0 0,-1 0,1 1,0-1,-1 1,0-1,0 1,0 0,0 1,0-1,-1 1,1 0,-9-3,-12-4,-1 1,0 1,-35-5,25 6,-49-12,-233-37,296 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06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0,'0'4,"4"1,1 4,0 5,-1 3,3 7,0 3,3 2,0-1,-2-1,2 3,-2 0,-1 3,2 0,-1-2,-1-2,-2-2,-2-6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0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84,'12'0,"15"-4,12-2,7 1,-1-3,-4-4,-4 0,-6-2,-3 1,-6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09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11,'0'-4,"4"-1,1 4,0 6,3 7,0 4,3 8,0 4,1 1,-1 0,-2-2,-3-1,-3-1,3-1,0 0,-1-1,3 0,-1-3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10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1 224,'0'-4,"0"-9,4-2,9 1,10-1,10-2,10 2,11 0,7-2,1 2,3-4,-7 1,-4 3,-8 5,-4 0,-5 1,-13 7,-10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19:09.1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0,'0'2,"1"1,0-1,0 0,-1 1,1-1,1 0,-1 0,0 0,0 0,1 0,-1 0,1 0,0-1,-1 1,1-1,0 1,0-1,0 1,0-1,0 0,0 0,1 0,-1 0,0-1,0 1,1 0,-1-1,4 1,10 2,0-1,28 2,434-3,-220-4,815 3,-794 13,-17 0,-60-13,317 15,-60-3,-305-13,-132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11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1,'-2'3,"-1"0,1 1,-1-1,1 1,1 0,-1 0,0 0,1 0,0 0,0 0,0 0,0 0,0 4,-1 61,2-48,1 462,-1-482,-2 35,2-35,0-1,0 1,-1 0,1 0,0 0,0 0,0-1,0 1,-1 0,1 0,0 0,-1-1,1 1,-1 0,1-1,-1 1,1 0,-1-1,1 1,-1 0,0-1,1 1,-1-1,0 1,1-1,-1 0,0 1,0-1,0 0,1 1,-1-1,0 0,0 0,0 0,0 0,-1 0,-7-4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12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43,'107'2,"116"-5,-214 2,-1-1,1 0,0-1,-1 0,1 0,10-6,10-4,-15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74,'-5'2,"0"0,-1 0,1 0,0 1,0 0,1 0,-1 0,0 1,1 0,0-1,0 2,-4 3,-8 8,-28 18,28-24,1 2,1 0,-24 25,34-32,1 0,0 0,0 1,1-1,-1 0,1 1,0 0,1-1,-1 1,1 0,0 0,1 0,-1 0,1 0,1 0,-1 0,1 0,0 0,0 0,0-1,1 1,0 0,0-1,6 10,4 7,1 0,0-2,2 0,26 28,-33-40,0-1,1 0,0-1,0 0,0 0,1-1,0 0,0-1,0 0,0-1,1 0,0 0,-1-1,1-1,0 1,15-2,-5 0,1 0,-1-2,1-1,-1 0,0-2,0 0,28-12,-40 14,-1-1,0-1,0 1,0-1,0 0,-1-1,0 0,0 0,-1 0,1-1,-1 0,-1-1,1 1,-1-1,5-11,-4 5,-1 0,-1-1,0 1,-1-1,0 0,-1 0,-1 0,-1-25,0 21,-1 0,-1 0,-1 1,0-1,-1 0,-1 1,-1 0,-9-19,11 30,0 0,0 0,-1 0,0 0,0 1,0 0,-1 0,0 0,0 1,-1 0,0 0,0 0,0 1,0 0,0 0,-1 1,0 0,0 1,0-1,0 2,-10-2,10 1,0 1,-1 1,1 0,-15 1,22-1,-1 1,1-1,-1 0,0 1,1-1,-1 1,1-1,-1 1,1 0,-1-1,1 1,0 0,-1 0,1 0,0 0,0 0,-1 1,1-1,0 0,0 0,0 1,1-1,-1 1,0-1,0 1,1-1,-1 1,1-1,-1 4,1 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2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238 101,'0'-2,"-1"1,0 0,1-1,-1 1,0 0,0 0,0 0,0-1,0 1,0 0,0 0,0 1,0-1,-1 0,1 0,0 1,-1-1,1 0,0 1,-1-1,1 1,-1 0,1-1,-1 1,1 0,-1 0,1 0,-3 0,-45 2,45-1,0 0,0 1,0 0,1 0,-1 0,1 0,-1 1,1-1,0 1,0 0,0 0,0 0,0 0,1 1,0-1,-3 5,-32 70,20-39,9-19,0 1,2 0,0 1,2-1,0 1,1 0,1 0,1 0,2 1,4 38,-5-58,1 0,0 1,0-1,0 1,0-1,0 0,1 0,-1 0,1 0,0 0,0 0,0 0,1 0,-1-1,0 1,1-1,0 0,0 0,-1 0,1 0,0 0,1 0,-1-1,0 0,0 1,1-1,-1 0,1-1,6 2,11 0,1 0,-1-2,42-3,-25 0,-19 3,0-1,-1-1,1 0,-1-2,0 0,26-10,-38 12,0-1,0 0,-1 0,1 0,-1-1,0 0,0 0,0 0,-1-1,1 1,-1-1,0 0,-1-1,1 1,-1-1,0 1,0-1,-1 0,0 0,0 0,0 0,1-12,-1-6,-1 0,-1-1,-1 1,-2 0,0-1,-1 2,-2-1,0 0,-1 1,-2 0,0 1,-2 0,0 0,-27-37,35 54,-1 1,1 0,-1 0,0 0,0 0,0 1,-1 0,1 0,-1 0,0 0,0 0,0 1,0 0,0 0,0 1,-8-2,2 1,0 1,1 1,-1 0,0 0,0 1,0 0,-13 4,-1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35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6,0 3,4-1,1 1,0 1,-1-3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39.0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1,'0'37,"-1"-5,1 0,1 0,2 0,1 0,2 0,9 30,38 118,-47-153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4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0,'-1'25,"2"0,0 0,1 0,2 0,0 0,13 36,45 169,-43-147,-14-49,7 28,-12-60,1 1,0-1,-1 1,1-1,0 0,1 1,-1-1,0 0,1 0,-1 0,1 0,-1 0,1 0,0-1,0 1,0-1,0 1,4 1,11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42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350 238,'-5'0,"0"0,-1 0,1 0,0 0,0 1,0-1,0 2,-1-1,1 0,1 1,-1 0,0 0,0 0,1 1,-1 0,1 0,0 0,0 0,0 1,0-1,0 1,1 0,0 0,0 0,0 1,-4 6,-1 2,0-1,0 2,2-1,-1 1,2 0,0 1,0-1,1 1,1 0,1 0,-1 30,2-7,0-14,1 1,1-1,8 47,-7-63,0-1,1 1,0 0,0-1,1 0,0 0,0 0,0 0,1-1,0 1,0-1,1-1,0 1,0-1,0 0,8 5,28 14,2-2,1-2,0-2,70 18,12 5,-117-37,-1-1,1 0,0-1,0 0,0 0,0-1,0 0,0-1,20-2,-23 1,-1-1,0 0,0 0,1-1,-1 0,-1 0,1 0,0-1,-1 1,0-1,0-1,0 1,0-1,-1 0,1 0,4-7,2-6,0 0,-2-1,0 0,0-1,-2 0,5-22,23-129,-32 156,2-18,-1-1,-2 1,-1 0,-6-66,2 79,-1 0,-1-1,0 2,-2-1,0 1,-1 0,-1 0,-1 1,-14-19,18 27,-1 1,-1 1,0-1,0 2,0-1,-1 1,0 0,0 1,-1 0,0 0,-17-7,8 7,0 0,-1 2,1 0,-1 1,-35-1,29 2,0 0,0 2,-1 1,1 1,0 2,1 0,-1 1,-41 16,-91 36,107-41,-91 42,121-46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5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343 1,'0'443,"0"-440,1-1,-1 1,-1 0,1 0,0 0,-1-1,1 1,-1 0,0 0,0-1,0 1,0-1,-1 1,1-1,-1 1,1-1,-1 0,0 0,-3 3,3-4,0 0,0 0,0 0,-1 0,1-1,0 1,0-1,-1 1,1-1,0 0,0 0,-1 0,1 0,0 0,-1-1,1 1,0-1,0 1,0-1,-1 0,1 0,0 0,0 0,-3-3,-26-17,1-1,1-2,0-1,-44-51,12 12,50 58,17 23,16 21,15 8,1-2,53 47,-32-32,-46-49,1 0,0-1,1 0,-1-1,2-1,-1 0,1-1,0-1,20 4,-23-5,-10-3,-1 0,0-1,0 1,0-1,1 1,-1-1,0 0,0 0,1 0,-1 0,0 0,0 0,0-1,1 1,-1-1,0 0,0 1,0-1,0 0,0 0,0-1,0 1,0 0,0 0,-1-1,1 1,0-1,-1 0,1 0,-1 1,0-1,2-4,2-5,-1 0,0 0,-1 0,0-1,2-16,2-10,37-96,-18 60,-19 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5:5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0,'-1'33,"1"-1,2 1,1-1,2 0,1 0,14 43,45 139,-57-184,-2-7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169-53EB-47C8-8662-B467B8AB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5F8C-E795-4016-A1C7-0D2DE0B6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048E-10BE-4435-BC60-38B2B9DB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ACB5-2C11-444F-B97F-86FE8215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589A-59B6-4BFC-A1D8-05108D9E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632B-A09E-4ECB-A181-C43CCEF3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7B42C-CC05-4C41-B6B6-9E01D4FB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E6FE-C2C5-4D7B-85A2-2E6CF4C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A3A3-55E1-4684-9D71-7E504430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F414-8B32-44B7-94FA-060EDB5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38227-A8FD-431E-9AAA-4CD5BADFB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016CA-C3B7-41DE-A14E-E3391D98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D1AE-245D-4EFC-BF1D-D4F574E8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1A73-9A92-489F-A3F3-D46B2A31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C413-5E66-4216-8F61-8DC2B831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04B1-0C66-492E-A0FA-3D33B31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B6FD-F18B-4F9E-933E-F10F1282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B60-B360-43AB-9543-F7E2182B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A06B-A19B-4A45-9803-246E9A6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6000-05E0-4DDE-89A9-55FEBE96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624-1546-4B81-AE17-C67D533D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3FF1-CC17-4308-A7F5-D47C18E1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A09C-A58C-4D04-8A7F-7E6BF4E6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F3D1-3AD2-433F-93CF-7286D819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5011-188C-4029-A16E-40BBF4FD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343-8161-4169-9E8A-E011EF7C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7832-DDA8-4CE8-81AF-08C646E59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CDA14-81B6-4381-9FB9-4C9856094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2C72-79A6-4716-80CD-54336D83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575F7-8164-4333-A069-634CC78A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B12B-3C0D-46E4-AB64-0246E18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F79-510D-469B-8FAC-A54B2C21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EE8B-2C91-437D-8F60-3F2D3EEB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4337-81B9-427C-8935-567A7D39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63B41-E5A4-4485-A200-31BAF6109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78BE3-FA75-47C6-9A97-7B657666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CB1A1-D688-4D38-91B1-1BEC6A9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929AC-0957-44A5-9C5C-98B43D62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13D13-2092-474C-9EC9-DA6A7E5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A4E9-ED17-49C9-B94F-0798651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DD467-86BF-4E44-95D6-6CE89FF2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B2AE3-B10E-478B-A941-2511A633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CAF03-AC6F-4EEC-A69C-35BBC4B2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3EF5B-BF09-422E-A671-12E7C1CB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BC5F4-55F7-40D5-80FE-990517DE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3B1A-6888-435A-B89A-475415B2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2D41-1F01-4AB3-BBC2-90F29FDD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5385-E63B-47E1-B863-F75DDFB5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0ED42-F391-4BC5-AAED-AE58A17F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ED91-F358-420D-9EAE-C3EB8FAF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EA64B-9EAD-4986-9290-B1539522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660F-BD45-4C3F-9EAE-E493D18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40FC-658C-4E4D-A722-F3A8ACA1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7B4DE-2B3F-4669-927F-B8A1D842D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729EB-718B-4558-A353-8CC39A16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5B06-4178-4E11-BB96-8A80011D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22872-4713-4D4F-91FF-65B8387C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08FF-A983-47B8-976D-42748ECA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8BBDE-B572-4DDF-9EAE-1166DC6A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8CA7-45B9-4A93-8DA4-2F6276E9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895C-79ED-4DA9-BAFE-A0CBA67F7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67F7-A1CD-486A-A0D1-B596BF30A2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4B1D-25A3-4932-BB19-622AF5502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4F28-7096-45FA-8FBC-912A371A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B00-0ADF-4F24-A1CA-133BA624CD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5DA30-D0F6-4FBD-8648-87E6E22FC7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91188" y="33528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87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6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324" Type="http://schemas.openxmlformats.org/officeDocument/2006/relationships/image" Target="../media/image158.png"/><Relationship Id="rId366" Type="http://schemas.openxmlformats.org/officeDocument/2006/relationships/image" Target="../media/image179.png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402" Type="http://schemas.openxmlformats.org/officeDocument/2006/relationships/customXml" Target="../ink/ink205.xml"/><Relationship Id="rId279" Type="http://schemas.openxmlformats.org/officeDocument/2006/relationships/customXml" Target="../ink/ink141.xml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customXml" Target="../ink/ink147.xml"/><Relationship Id="rId304" Type="http://schemas.openxmlformats.org/officeDocument/2006/relationships/customXml" Target="../ink/ink155.xml"/><Relationship Id="rId346" Type="http://schemas.openxmlformats.org/officeDocument/2006/relationships/image" Target="../media/image169.png"/><Relationship Id="rId388" Type="http://schemas.openxmlformats.org/officeDocument/2006/relationships/customXml" Target="../ink/ink198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image" Target="../media/image202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4.png"/><Relationship Id="rId357" Type="http://schemas.openxmlformats.org/officeDocument/2006/relationships/customXml" Target="../ink/ink182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217" Type="http://schemas.openxmlformats.org/officeDocument/2006/relationships/customXml" Target="../ink/ink110.xml"/><Relationship Id="rId399" Type="http://schemas.openxmlformats.org/officeDocument/2006/relationships/image" Target="../media/image195.png"/><Relationship Id="rId259" Type="http://schemas.openxmlformats.org/officeDocument/2006/relationships/customXml" Target="../ink/ink131.xml"/><Relationship Id="rId424" Type="http://schemas.openxmlformats.org/officeDocument/2006/relationships/customXml" Target="../ink/ink216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270" Type="http://schemas.openxmlformats.org/officeDocument/2006/relationships/image" Target="../media/image133.png"/><Relationship Id="rId326" Type="http://schemas.openxmlformats.org/officeDocument/2006/relationships/image" Target="../media/image159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80.png"/><Relationship Id="rId172" Type="http://schemas.openxmlformats.org/officeDocument/2006/relationships/image" Target="../media/image84.png"/><Relationship Id="rId228" Type="http://schemas.openxmlformats.org/officeDocument/2006/relationships/image" Target="../media/image112.png"/><Relationship Id="rId281" Type="http://schemas.openxmlformats.org/officeDocument/2006/relationships/customXml" Target="../ink/ink142.xml"/><Relationship Id="rId337" Type="http://schemas.openxmlformats.org/officeDocument/2006/relationships/customXml" Target="../ink/ink172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customXml" Target="../ink/ink193.xml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390" Type="http://schemas.openxmlformats.org/officeDocument/2006/relationships/customXml" Target="../ink/ink199.xml"/><Relationship Id="rId404" Type="http://schemas.openxmlformats.org/officeDocument/2006/relationships/customXml" Target="../ink/ink206.xml"/><Relationship Id="rId250" Type="http://schemas.openxmlformats.org/officeDocument/2006/relationships/image" Target="../media/image123.png"/><Relationship Id="rId292" Type="http://schemas.openxmlformats.org/officeDocument/2006/relationships/customXml" Target="../ink/ink148.xml"/><Relationship Id="rId306" Type="http://schemas.openxmlformats.org/officeDocument/2006/relationships/customXml" Target="../ink/ink156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0.png"/><Relationship Id="rId152" Type="http://schemas.openxmlformats.org/officeDocument/2006/relationships/image" Target="../media/image75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image" Target="../media/image203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5.png"/><Relationship Id="rId359" Type="http://schemas.openxmlformats.org/officeDocument/2006/relationships/customXml" Target="../ink/ink183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63" Type="http://schemas.openxmlformats.org/officeDocument/2006/relationships/customXml" Target="../ink/ink82.xml"/><Relationship Id="rId219" Type="http://schemas.openxmlformats.org/officeDocument/2006/relationships/customXml" Target="../ink/ink111.xml"/><Relationship Id="rId370" Type="http://schemas.openxmlformats.org/officeDocument/2006/relationships/image" Target="../media/image181.png"/><Relationship Id="rId426" Type="http://schemas.openxmlformats.org/officeDocument/2006/relationships/customXml" Target="../ink/ink217.xml"/><Relationship Id="rId230" Type="http://schemas.openxmlformats.org/officeDocument/2006/relationships/image" Target="../media/image113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4.png"/><Relationship Id="rId328" Type="http://schemas.openxmlformats.org/officeDocument/2006/relationships/image" Target="../media/image160.png"/><Relationship Id="rId132" Type="http://schemas.openxmlformats.org/officeDocument/2006/relationships/image" Target="../media/image65.png"/><Relationship Id="rId174" Type="http://schemas.openxmlformats.org/officeDocument/2006/relationships/image" Target="../media/image85.png"/><Relationship Id="rId381" Type="http://schemas.openxmlformats.org/officeDocument/2006/relationships/customXml" Target="../ink/ink194.xml"/><Relationship Id="rId241" Type="http://schemas.openxmlformats.org/officeDocument/2006/relationships/customXml" Target="../ink/ink122.xml"/><Relationship Id="rId36" Type="http://schemas.openxmlformats.org/officeDocument/2006/relationships/customXml" Target="../ink/ink18.xml"/><Relationship Id="rId283" Type="http://schemas.openxmlformats.org/officeDocument/2006/relationships/customXml" Target="../ink/ink143.xml"/><Relationship Id="rId339" Type="http://schemas.openxmlformats.org/officeDocument/2006/relationships/customXml" Target="../ink/ink173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customXml" Target="../ink/ink72.xml"/><Relationship Id="rId185" Type="http://schemas.openxmlformats.org/officeDocument/2006/relationships/customXml" Target="../ink/ink94.xml"/><Relationship Id="rId350" Type="http://schemas.openxmlformats.org/officeDocument/2006/relationships/image" Target="../media/image171.png"/><Relationship Id="rId406" Type="http://schemas.openxmlformats.org/officeDocument/2006/relationships/customXml" Target="../ink/ink207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customXml" Target="../ink/ink200.xml"/><Relationship Id="rId252" Type="http://schemas.openxmlformats.org/officeDocument/2006/relationships/image" Target="../media/image124.png"/><Relationship Id="rId294" Type="http://schemas.openxmlformats.org/officeDocument/2006/relationships/image" Target="../media/image144.png"/><Relationship Id="rId308" Type="http://schemas.openxmlformats.org/officeDocument/2006/relationships/customXml" Target="../ink/ink157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image" Target="../media/image76.png"/><Relationship Id="rId361" Type="http://schemas.openxmlformats.org/officeDocument/2006/relationships/customXml" Target="../ink/ink184.xml"/><Relationship Id="rId196" Type="http://schemas.openxmlformats.org/officeDocument/2006/relationships/image" Target="../media/image96.png"/><Relationship Id="rId417" Type="http://schemas.openxmlformats.org/officeDocument/2006/relationships/image" Target="../media/image204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image" Target="../media/image156.png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61.png"/><Relationship Id="rId165" Type="http://schemas.openxmlformats.org/officeDocument/2006/relationships/customXml" Target="../ink/ink84.xml"/><Relationship Id="rId372" Type="http://schemas.openxmlformats.org/officeDocument/2006/relationships/image" Target="../media/image182.png"/><Relationship Id="rId428" Type="http://schemas.openxmlformats.org/officeDocument/2006/relationships/customXml" Target="../ink/ink218.xml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76" Type="http://schemas.openxmlformats.org/officeDocument/2006/relationships/image" Target="../media/image86.png"/><Relationship Id="rId341" Type="http://schemas.openxmlformats.org/officeDocument/2006/relationships/customXml" Target="../ink/ink174.xml"/><Relationship Id="rId383" Type="http://schemas.openxmlformats.org/officeDocument/2006/relationships/customXml" Target="../ink/ink195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8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331" Type="http://schemas.openxmlformats.org/officeDocument/2006/relationships/customXml" Target="../ink/ink169.xml"/><Relationship Id="rId352" Type="http://schemas.openxmlformats.org/officeDocument/2006/relationships/image" Target="../media/image172.png"/><Relationship Id="rId373" Type="http://schemas.openxmlformats.org/officeDocument/2006/relationships/customXml" Target="../ink/ink190.xml"/><Relationship Id="rId394" Type="http://schemas.openxmlformats.org/officeDocument/2006/relationships/customXml" Target="../ink/ink201.xml"/><Relationship Id="rId408" Type="http://schemas.openxmlformats.org/officeDocument/2006/relationships/customXml" Target="../ink/ink20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275" Type="http://schemas.openxmlformats.org/officeDocument/2006/relationships/customXml" Target="../ink/ink139.xml"/><Relationship Id="rId296" Type="http://schemas.openxmlformats.org/officeDocument/2006/relationships/image" Target="../media/image145.png"/><Relationship Id="rId300" Type="http://schemas.openxmlformats.org/officeDocument/2006/relationships/customXml" Target="../ink/ink153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321" Type="http://schemas.openxmlformats.org/officeDocument/2006/relationships/customXml" Target="../ink/ink164.xml"/><Relationship Id="rId342" Type="http://schemas.openxmlformats.org/officeDocument/2006/relationships/image" Target="../media/image167.png"/><Relationship Id="rId363" Type="http://schemas.openxmlformats.org/officeDocument/2006/relationships/customXml" Target="../ink/ink185.xml"/><Relationship Id="rId384" Type="http://schemas.openxmlformats.org/officeDocument/2006/relationships/customXml" Target="../ink/ink196.xml"/><Relationship Id="rId419" Type="http://schemas.openxmlformats.org/officeDocument/2006/relationships/image" Target="../media/image205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image" Target="../media/image152.png"/><Relationship Id="rId332" Type="http://schemas.openxmlformats.org/officeDocument/2006/relationships/image" Target="../media/image162.png"/><Relationship Id="rId353" Type="http://schemas.openxmlformats.org/officeDocument/2006/relationships/customXml" Target="../ink/ink180.xml"/><Relationship Id="rId374" Type="http://schemas.openxmlformats.org/officeDocument/2006/relationships/image" Target="../media/image183.png"/><Relationship Id="rId395" Type="http://schemas.openxmlformats.org/officeDocument/2006/relationships/image" Target="../media/image193.png"/><Relationship Id="rId409" Type="http://schemas.openxmlformats.org/officeDocument/2006/relationships/image" Target="../media/image200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420" Type="http://schemas.openxmlformats.org/officeDocument/2006/relationships/customXml" Target="../ink/ink214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7.png"/><Relationship Id="rId301" Type="http://schemas.openxmlformats.org/officeDocument/2006/relationships/image" Target="../media/image147.png"/><Relationship Id="rId322" Type="http://schemas.openxmlformats.org/officeDocument/2006/relationships/image" Target="../media/image157.png"/><Relationship Id="rId343" Type="http://schemas.openxmlformats.org/officeDocument/2006/relationships/customXml" Target="../ink/ink175.xml"/><Relationship Id="rId364" Type="http://schemas.openxmlformats.org/officeDocument/2006/relationships/image" Target="../media/image1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385" Type="http://schemas.openxmlformats.org/officeDocument/2006/relationships/image" Target="../media/image188.png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410" Type="http://schemas.openxmlformats.org/officeDocument/2006/relationships/customXml" Target="../ink/ink209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2.png"/><Relationship Id="rId312" Type="http://schemas.openxmlformats.org/officeDocument/2006/relationships/customXml" Target="../ink/ink159.xml"/><Relationship Id="rId333" Type="http://schemas.openxmlformats.org/officeDocument/2006/relationships/customXml" Target="../ink/ink170.xml"/><Relationship Id="rId354" Type="http://schemas.openxmlformats.org/officeDocument/2006/relationships/image" Target="../media/image173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75" Type="http://schemas.openxmlformats.org/officeDocument/2006/relationships/customXml" Target="../ink/ink191.xml"/><Relationship Id="rId396" Type="http://schemas.openxmlformats.org/officeDocument/2006/relationships/customXml" Target="../ink/ink202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customXml" Target="../ink/ink152.xml"/><Relationship Id="rId400" Type="http://schemas.openxmlformats.org/officeDocument/2006/relationships/customXml" Target="../ink/ink204.xml"/><Relationship Id="rId421" Type="http://schemas.openxmlformats.org/officeDocument/2006/relationships/image" Target="../media/image206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1.xml"/><Relationship Id="rId365" Type="http://schemas.openxmlformats.org/officeDocument/2006/relationships/customXml" Target="../ink/ink186.xml"/><Relationship Id="rId386" Type="http://schemas.openxmlformats.org/officeDocument/2006/relationships/customXml" Target="../ink/ink197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customXml" Target="../ink/ink146.xml"/><Relationship Id="rId411" Type="http://schemas.openxmlformats.org/officeDocument/2006/relationships/image" Target="../media/image201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313" Type="http://schemas.openxmlformats.org/officeDocument/2006/relationships/image" Target="../media/image15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customXml" Target="../ink/ink86.xml"/><Relationship Id="rId334" Type="http://schemas.openxmlformats.org/officeDocument/2006/relationships/image" Target="../media/image163.png"/><Relationship Id="rId355" Type="http://schemas.openxmlformats.org/officeDocument/2006/relationships/customXml" Target="../ink/ink181.xml"/><Relationship Id="rId376" Type="http://schemas.openxmlformats.org/officeDocument/2006/relationships/image" Target="../media/image184.png"/><Relationship Id="rId397" Type="http://schemas.openxmlformats.org/officeDocument/2006/relationships/image" Target="../media/image194.png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image" Target="../media/image196.png"/><Relationship Id="rId422" Type="http://schemas.openxmlformats.org/officeDocument/2006/relationships/customXml" Target="../ink/ink215.xml"/><Relationship Id="rId303" Type="http://schemas.openxmlformats.org/officeDocument/2006/relationships/image" Target="../media/image14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345" Type="http://schemas.openxmlformats.org/officeDocument/2006/relationships/customXml" Target="../ink/ink176.xml"/><Relationship Id="rId387" Type="http://schemas.openxmlformats.org/officeDocument/2006/relationships/image" Target="../media/image189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customXml" Target="../ink/ink210.xml"/><Relationship Id="rId107" Type="http://schemas.openxmlformats.org/officeDocument/2006/relationships/image" Target="../media/image53.png"/><Relationship Id="rId289" Type="http://schemas.openxmlformats.org/officeDocument/2006/relationships/image" Target="../media/image142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314" Type="http://schemas.openxmlformats.org/officeDocument/2006/relationships/customXml" Target="../ink/ink160.xml"/><Relationship Id="rId356" Type="http://schemas.openxmlformats.org/officeDocument/2006/relationships/image" Target="../media/image174.png"/><Relationship Id="rId398" Type="http://schemas.openxmlformats.org/officeDocument/2006/relationships/customXml" Target="../ink/ink203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image" Target="../media/image106.png"/><Relationship Id="rId423" Type="http://schemas.openxmlformats.org/officeDocument/2006/relationships/image" Target="../media/image207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image" Target="../media/image138.png"/><Relationship Id="rId336" Type="http://schemas.openxmlformats.org/officeDocument/2006/relationships/image" Target="../media/image164.png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89.png"/><Relationship Id="rId378" Type="http://schemas.openxmlformats.org/officeDocument/2006/relationships/image" Target="../media/image185.png"/><Relationship Id="rId403" Type="http://schemas.openxmlformats.org/officeDocument/2006/relationships/image" Target="../media/image197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image" Target="../media/image143.png"/><Relationship Id="rId305" Type="http://schemas.openxmlformats.org/officeDocument/2006/relationships/image" Target="../media/image149.png"/><Relationship Id="rId347" Type="http://schemas.openxmlformats.org/officeDocument/2006/relationships/customXml" Target="../ink/ink177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389" Type="http://schemas.openxmlformats.org/officeDocument/2006/relationships/image" Target="../media/image190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customXml" Target="../ink/ink211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316" Type="http://schemas.openxmlformats.org/officeDocument/2006/relationships/customXml" Target="../ink/ink161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image" Target="../media/image59.png"/><Relationship Id="rId358" Type="http://schemas.openxmlformats.org/officeDocument/2006/relationships/image" Target="../media/image175.png"/><Relationship Id="rId162" Type="http://schemas.openxmlformats.org/officeDocument/2006/relationships/image" Target="../media/image80.png"/><Relationship Id="rId218" Type="http://schemas.openxmlformats.org/officeDocument/2006/relationships/image" Target="../media/image107.png"/><Relationship Id="rId425" Type="http://schemas.openxmlformats.org/officeDocument/2006/relationships/image" Target="../media/image208.png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image" Target="../media/image186.png"/><Relationship Id="rId240" Type="http://schemas.openxmlformats.org/officeDocument/2006/relationships/image" Target="../media/image118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image" Target="../media/image165.png"/><Relationship Id="rId8" Type="http://schemas.openxmlformats.org/officeDocument/2006/relationships/customXml" Target="../ink/ink4.xml"/><Relationship Id="rId142" Type="http://schemas.openxmlformats.org/officeDocument/2006/relationships/image" Target="../media/image70.png"/><Relationship Id="rId184" Type="http://schemas.openxmlformats.org/officeDocument/2006/relationships/image" Target="../media/image90.png"/><Relationship Id="rId391" Type="http://schemas.openxmlformats.org/officeDocument/2006/relationships/image" Target="../media/image191.png"/><Relationship Id="rId405" Type="http://schemas.openxmlformats.org/officeDocument/2006/relationships/image" Target="../media/image198.png"/><Relationship Id="rId251" Type="http://schemas.openxmlformats.org/officeDocument/2006/relationships/customXml" Target="../ink/ink127.xml"/><Relationship Id="rId46" Type="http://schemas.openxmlformats.org/officeDocument/2006/relationships/customXml" Target="../ink/ink23.xml"/><Relationship Id="rId293" Type="http://schemas.openxmlformats.org/officeDocument/2006/relationships/customXml" Target="../ink/ink149.xml"/><Relationship Id="rId307" Type="http://schemas.openxmlformats.org/officeDocument/2006/relationships/image" Target="../media/image150.png"/><Relationship Id="rId349" Type="http://schemas.openxmlformats.org/officeDocument/2006/relationships/customXml" Target="../ink/ink178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customXml" Target="../ink/ink77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6.png"/><Relationship Id="rId416" Type="http://schemas.openxmlformats.org/officeDocument/2006/relationships/customXml" Target="../ink/ink212.xml"/><Relationship Id="rId220" Type="http://schemas.openxmlformats.org/officeDocument/2006/relationships/image" Target="../media/image108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318" Type="http://schemas.openxmlformats.org/officeDocument/2006/relationships/customXml" Target="../ink/ink162.xml"/><Relationship Id="rId99" Type="http://schemas.openxmlformats.org/officeDocument/2006/relationships/image" Target="../media/image49.png"/><Relationship Id="rId122" Type="http://schemas.openxmlformats.org/officeDocument/2006/relationships/image" Target="../media/image60.png"/><Relationship Id="rId164" Type="http://schemas.openxmlformats.org/officeDocument/2006/relationships/customXml" Target="../ink/ink83.xml"/><Relationship Id="rId371" Type="http://schemas.openxmlformats.org/officeDocument/2006/relationships/customXml" Target="../ink/ink189.xml"/><Relationship Id="rId427" Type="http://schemas.openxmlformats.org/officeDocument/2006/relationships/image" Target="../media/image209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8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175" Type="http://schemas.openxmlformats.org/officeDocument/2006/relationships/customXml" Target="../ink/ink89.xml"/><Relationship Id="rId340" Type="http://schemas.openxmlformats.org/officeDocument/2006/relationships/image" Target="../media/image166.png"/><Relationship Id="rId200" Type="http://schemas.openxmlformats.org/officeDocument/2006/relationships/image" Target="../media/image98.png"/><Relationship Id="rId382" Type="http://schemas.openxmlformats.org/officeDocument/2006/relationships/image" Target="../media/image187.png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86" Type="http://schemas.openxmlformats.org/officeDocument/2006/relationships/image" Target="../media/image91.png"/><Relationship Id="rId351" Type="http://schemas.openxmlformats.org/officeDocument/2006/relationships/customXml" Target="../ink/ink179.xml"/><Relationship Id="rId393" Type="http://schemas.openxmlformats.org/officeDocument/2006/relationships/image" Target="../media/image192.png"/><Relationship Id="rId407" Type="http://schemas.openxmlformats.org/officeDocument/2006/relationships/image" Target="../media/image199.png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50.xml"/><Relationship Id="rId309" Type="http://schemas.openxmlformats.org/officeDocument/2006/relationships/image" Target="../media/image151.png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customXml" Target="../ink/ink163.xml"/><Relationship Id="rId155" Type="http://schemas.openxmlformats.org/officeDocument/2006/relationships/customXml" Target="../ink/ink78.xml"/><Relationship Id="rId197" Type="http://schemas.openxmlformats.org/officeDocument/2006/relationships/customXml" Target="../ink/ink100.xml"/><Relationship Id="rId362" Type="http://schemas.openxmlformats.org/officeDocument/2006/relationships/image" Target="../media/image177.png"/><Relationship Id="rId418" Type="http://schemas.openxmlformats.org/officeDocument/2006/relationships/customXml" Target="../ink/ink213.xml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E9DFF-2E4A-4818-95FC-DBAC932A25D3}"/>
              </a:ext>
            </a:extLst>
          </p:cNvPr>
          <p:cNvGrpSpPr/>
          <p:nvPr/>
        </p:nvGrpSpPr>
        <p:grpSpPr>
          <a:xfrm>
            <a:off x="1977737" y="1023384"/>
            <a:ext cx="4132800" cy="1904400"/>
            <a:chOff x="1977737" y="1023384"/>
            <a:chExt cx="4132800" cy="19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417DBA-D45B-494E-BB57-A1F418CF1134}"/>
                    </a:ext>
                  </a:extLst>
                </p14:cNvPr>
                <p14:cNvContentPartPr/>
                <p14:nvPr/>
              </p14:nvContentPartPr>
              <p14:xfrm>
                <a:off x="1995377" y="1023384"/>
                <a:ext cx="1513800" cy="190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417DBA-D45B-494E-BB57-A1F418CF11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37" y="1014744"/>
                  <a:ext cx="1531440" cy="19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EB80D3-15AA-46FE-9971-7034E7A6433C}"/>
                    </a:ext>
                  </a:extLst>
                </p14:cNvPr>
                <p14:cNvContentPartPr/>
                <p14:nvPr/>
              </p14:nvContentPartPr>
              <p14:xfrm>
                <a:off x="4066457" y="1388784"/>
                <a:ext cx="403560" cy="40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EB80D3-15AA-46FE-9971-7034E7A64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7457" y="1380144"/>
                  <a:ext cx="421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33EEE3-075A-4348-9287-192A989758B8}"/>
                    </a:ext>
                  </a:extLst>
                </p14:cNvPr>
                <p14:cNvContentPartPr/>
                <p14:nvPr/>
              </p14:nvContentPartPr>
              <p14:xfrm>
                <a:off x="4683497" y="1203384"/>
                <a:ext cx="88560" cy="49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33EEE3-075A-4348-9287-192A98975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4857" y="1194384"/>
                  <a:ext cx="1062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B040C5-C610-4366-A6AD-D5DA372E06A9}"/>
                    </a:ext>
                  </a:extLst>
                </p14:cNvPr>
                <p14:cNvContentPartPr/>
                <p14:nvPr/>
              </p14:nvContentPartPr>
              <p14:xfrm>
                <a:off x="4637057" y="1539264"/>
                <a:ext cx="279720" cy="7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B040C5-C610-4366-A6AD-D5DA372E06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8057" y="1530624"/>
                  <a:ext cx="297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B013A2-DA1D-4DB5-A06E-1CB8E90D0BC2}"/>
                    </a:ext>
                  </a:extLst>
                </p14:cNvPr>
                <p14:cNvContentPartPr/>
                <p14:nvPr/>
              </p14:nvContentPartPr>
              <p14:xfrm>
                <a:off x="5006777" y="1510824"/>
                <a:ext cx="264600" cy="151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B013A2-DA1D-4DB5-A06E-1CB8E90D0B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8137" y="1502184"/>
                  <a:ext cx="282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2129C8-891B-48D9-9B5F-51DCDD06F1E2}"/>
                    </a:ext>
                  </a:extLst>
                </p14:cNvPr>
                <p14:cNvContentPartPr/>
                <p14:nvPr/>
              </p14:nvContentPartPr>
              <p14:xfrm>
                <a:off x="5371457" y="1408584"/>
                <a:ext cx="216720" cy="18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2129C8-891B-48D9-9B5F-51DCDD06F1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62457" y="1399584"/>
                  <a:ext cx="234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9EEDBA-0BD8-44EA-A35C-98EA0351F9EA}"/>
                    </a:ext>
                  </a:extLst>
                </p14:cNvPr>
                <p14:cNvContentPartPr/>
                <p14:nvPr/>
              </p14:nvContentPartPr>
              <p14:xfrm>
                <a:off x="5626337" y="1119504"/>
                <a:ext cx="125280" cy="46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9EEDBA-0BD8-44EA-A35C-98EA0351F9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7337" y="1110504"/>
                  <a:ext cx="1429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1052E5-A7DC-402A-B35F-29261EC031B6}"/>
                    </a:ext>
                  </a:extLst>
                </p14:cNvPr>
                <p14:cNvContentPartPr/>
                <p14:nvPr/>
              </p14:nvContentPartPr>
              <p14:xfrm>
                <a:off x="5724977" y="1203384"/>
                <a:ext cx="385560" cy="38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1052E5-A7DC-402A-B35F-29261EC031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5977" y="1194384"/>
                  <a:ext cx="403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E81FA4-0805-4335-A568-6921F0613BA7}"/>
                    </a:ext>
                  </a:extLst>
                </p14:cNvPr>
                <p14:cNvContentPartPr/>
                <p14:nvPr/>
              </p14:nvContentPartPr>
              <p14:xfrm>
                <a:off x="2052257" y="1343424"/>
                <a:ext cx="138024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E81FA4-0805-4335-A568-6921F0613B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3617" y="1334424"/>
                  <a:ext cx="139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5A22C1-1B35-4F7E-911C-36DE742B09BA}"/>
                    </a:ext>
                  </a:extLst>
                </p14:cNvPr>
                <p14:cNvContentPartPr/>
                <p14:nvPr/>
              </p14:nvContentPartPr>
              <p14:xfrm>
                <a:off x="2015177" y="1772544"/>
                <a:ext cx="1567800" cy="6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5A22C1-1B35-4F7E-911C-36DE742B09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6177" y="1763544"/>
                  <a:ext cx="1585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3BF5CD-9FBD-437F-9EE0-37EE31F4A34D}"/>
                    </a:ext>
                  </a:extLst>
                </p14:cNvPr>
                <p14:cNvContentPartPr/>
                <p14:nvPr/>
              </p14:nvContentPartPr>
              <p14:xfrm>
                <a:off x="1977737" y="2174664"/>
                <a:ext cx="152856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3BF5CD-9FBD-437F-9EE0-37EE31F4A3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8737" y="2165664"/>
                  <a:ext cx="1546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52209-07A6-4E35-ABFD-A14C41DEE544}"/>
                    </a:ext>
                  </a:extLst>
                </p14:cNvPr>
                <p14:cNvContentPartPr/>
                <p14:nvPr/>
              </p14:nvContentPartPr>
              <p14:xfrm>
                <a:off x="2976017" y="1194024"/>
                <a:ext cx="360" cy="12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52209-07A6-4E35-ABFD-A14C41DEE5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7017" y="1185384"/>
                  <a:ext cx="1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93CE83-DD4E-4588-9AC5-67BEEA76DE96}"/>
                    </a:ext>
                  </a:extLst>
                </p14:cNvPr>
                <p14:cNvContentPartPr/>
                <p14:nvPr/>
              </p14:nvContentPartPr>
              <p14:xfrm>
                <a:off x="2603057" y="1485264"/>
                <a:ext cx="298440" cy="15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93CE83-DD4E-4588-9AC5-67BEEA76DE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4057" y="1476624"/>
                  <a:ext cx="31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345AFA-7EB7-4901-8F86-04AEA9EC79BB}"/>
                    </a:ext>
                  </a:extLst>
                </p14:cNvPr>
                <p14:cNvContentPartPr/>
                <p14:nvPr/>
              </p14:nvContentPartPr>
              <p14:xfrm>
                <a:off x="2603057" y="1939224"/>
                <a:ext cx="26388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345AFA-7EB7-4901-8F86-04AEA9EC79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4057" y="1930224"/>
                  <a:ext cx="2815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BDA009-C9EF-4546-81FA-404ED28A7980}"/>
              </a:ext>
            </a:extLst>
          </p:cNvPr>
          <p:cNvGrpSpPr/>
          <p:nvPr/>
        </p:nvGrpSpPr>
        <p:grpSpPr>
          <a:xfrm>
            <a:off x="3246017" y="549984"/>
            <a:ext cx="880920" cy="448560"/>
            <a:chOff x="3246017" y="549984"/>
            <a:chExt cx="88092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4A9E2-EFDA-42B8-B242-93057DCC3F20}"/>
                    </a:ext>
                  </a:extLst>
                </p14:cNvPr>
                <p14:cNvContentPartPr/>
                <p14:nvPr/>
              </p14:nvContentPartPr>
              <p14:xfrm>
                <a:off x="3293537" y="681384"/>
                <a:ext cx="360" cy="31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4A9E2-EFDA-42B8-B242-93057DCC3F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4537" y="672744"/>
                  <a:ext cx="18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62D607-9F96-4A4B-BF08-796D67E22996}"/>
                    </a:ext>
                  </a:extLst>
                </p14:cNvPr>
                <p14:cNvContentPartPr/>
                <p14:nvPr/>
              </p14:nvContentPartPr>
              <p14:xfrm>
                <a:off x="3246017" y="623424"/>
                <a:ext cx="168120" cy="13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62D607-9F96-4A4B-BF08-796D67E22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7377" y="614784"/>
                  <a:ext cx="185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0779B9-6956-48B1-8185-CFDB28782222}"/>
                    </a:ext>
                  </a:extLst>
                </p14:cNvPr>
                <p14:cNvContentPartPr/>
                <p14:nvPr/>
              </p14:nvContentPartPr>
              <p14:xfrm>
                <a:off x="3573257" y="584904"/>
                <a:ext cx="104400" cy="26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0779B9-6956-48B1-8185-CFDB287822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64617" y="576264"/>
                  <a:ext cx="122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C297-8893-4A75-82F8-CCAFAFC6BA2F}"/>
                    </a:ext>
                  </a:extLst>
                </p14:cNvPr>
                <p14:cNvContentPartPr/>
                <p14:nvPr/>
              </p14:nvContentPartPr>
              <p14:xfrm>
                <a:off x="3796457" y="599304"/>
                <a:ext cx="143280" cy="13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C297-8893-4A75-82F8-CCAFAFC6BA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87817" y="590304"/>
                  <a:ext cx="16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787D1A-505D-485F-9286-D4BF9D664AF8}"/>
                    </a:ext>
                  </a:extLst>
                </p14:cNvPr>
                <p14:cNvContentPartPr/>
                <p14:nvPr/>
              </p14:nvContentPartPr>
              <p14:xfrm>
                <a:off x="4039817" y="549984"/>
                <a:ext cx="87120" cy="24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787D1A-505D-485F-9286-D4BF9D664A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1177" y="541344"/>
                  <a:ext cx="1047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515AC3-13C6-4F2F-B1A3-418A56FD9658}"/>
              </a:ext>
            </a:extLst>
          </p:cNvPr>
          <p:cNvGrpSpPr/>
          <p:nvPr/>
        </p:nvGrpSpPr>
        <p:grpSpPr>
          <a:xfrm>
            <a:off x="2145857" y="326424"/>
            <a:ext cx="551160" cy="781920"/>
            <a:chOff x="2145857" y="326424"/>
            <a:chExt cx="55116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74AB1D-DB6D-467A-83B1-4D07CD245D42}"/>
                    </a:ext>
                  </a:extLst>
                </p14:cNvPr>
                <p14:cNvContentPartPr/>
                <p14:nvPr/>
              </p14:nvContentPartPr>
              <p14:xfrm>
                <a:off x="2149457" y="680664"/>
                <a:ext cx="187200" cy="427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74AB1D-DB6D-467A-83B1-4D07CD245D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0817" y="671664"/>
                  <a:ext cx="2048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57ED42-1AA4-468A-853A-80E4351FAA97}"/>
                    </a:ext>
                  </a:extLst>
                </p14:cNvPr>
                <p14:cNvContentPartPr/>
                <p14:nvPr/>
              </p14:nvContentPartPr>
              <p14:xfrm>
                <a:off x="2145857" y="383304"/>
                <a:ext cx="124200" cy="1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57ED42-1AA4-468A-853A-80E4351FAA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36857" y="374664"/>
                  <a:ext cx="141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FB111-BD77-42C4-B358-8FD0BA575E1B}"/>
                    </a:ext>
                  </a:extLst>
                </p14:cNvPr>
                <p14:cNvContentPartPr/>
                <p14:nvPr/>
              </p14:nvContentPartPr>
              <p14:xfrm>
                <a:off x="2282657" y="464304"/>
                <a:ext cx="107640" cy="14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FB111-BD77-42C4-B358-8FD0BA575E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74017" y="455664"/>
                  <a:ext cx="125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0F1000-3D82-4E38-9829-1443A81367D0}"/>
                    </a:ext>
                  </a:extLst>
                </p14:cNvPr>
                <p14:cNvContentPartPr/>
                <p14:nvPr/>
              </p14:nvContentPartPr>
              <p14:xfrm>
                <a:off x="2394977" y="454584"/>
                <a:ext cx="10008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0F1000-3D82-4E38-9829-1443A81367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85977" y="445584"/>
                  <a:ext cx="117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8641C2-E4A4-42F8-B9ED-457BD2912354}"/>
                    </a:ext>
                  </a:extLst>
                </p14:cNvPr>
                <p14:cNvContentPartPr/>
                <p14:nvPr/>
              </p14:nvContentPartPr>
              <p14:xfrm>
                <a:off x="2537537" y="326424"/>
                <a:ext cx="8640" cy="21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8641C2-E4A4-42F8-B9ED-457BD29123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8897" y="317424"/>
                  <a:ext cx="26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98D261-C605-4472-B42E-96592C97DEA8}"/>
                    </a:ext>
                  </a:extLst>
                </p14:cNvPr>
                <p14:cNvContentPartPr/>
                <p14:nvPr/>
              </p14:nvContentPartPr>
              <p14:xfrm>
                <a:off x="2580377" y="385464"/>
                <a:ext cx="116640" cy="13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98D261-C605-4472-B42E-96592C97DE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71377" y="376464"/>
                  <a:ext cx="1342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0570B6F-028D-439B-AA8C-A7DD6736CE10}"/>
                  </a:ext>
                </a:extLst>
              </p14:cNvPr>
              <p14:cNvContentPartPr/>
              <p14:nvPr/>
            </p14:nvContentPartPr>
            <p14:xfrm>
              <a:off x="1212737" y="1198344"/>
              <a:ext cx="817200" cy="230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0570B6F-028D-439B-AA8C-A7DD6736CE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04097" y="1189344"/>
                <a:ext cx="83484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2B0E6F6-490C-4DB8-8FFF-2E9778C2085B}"/>
              </a:ext>
            </a:extLst>
          </p:cNvPr>
          <p:cNvGrpSpPr/>
          <p:nvPr/>
        </p:nvGrpSpPr>
        <p:grpSpPr>
          <a:xfrm>
            <a:off x="819977" y="652944"/>
            <a:ext cx="860760" cy="410040"/>
            <a:chOff x="819977" y="652944"/>
            <a:chExt cx="86076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01B31A-C51D-47AA-B2D4-2911DBFE78FF}"/>
                    </a:ext>
                  </a:extLst>
                </p14:cNvPr>
                <p14:cNvContentPartPr/>
                <p14:nvPr/>
              </p14:nvContentPartPr>
              <p14:xfrm>
                <a:off x="819977" y="818544"/>
                <a:ext cx="152280" cy="22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01B31A-C51D-47AA-B2D4-2911DBFE78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1337" y="809904"/>
                  <a:ext cx="169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3B518D-0D1D-4CE4-9877-B0FB4E213F06}"/>
                    </a:ext>
                  </a:extLst>
                </p14:cNvPr>
                <p14:cNvContentPartPr/>
                <p14:nvPr/>
              </p14:nvContentPartPr>
              <p14:xfrm>
                <a:off x="1035257" y="960744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3B518D-0D1D-4CE4-9877-B0FB4E213F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617" y="9517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19B0F6-CD24-4A8D-B2BF-601A38031437}"/>
                    </a:ext>
                  </a:extLst>
                </p14:cNvPr>
                <p14:cNvContentPartPr/>
                <p14:nvPr/>
              </p14:nvContentPartPr>
              <p14:xfrm>
                <a:off x="1016537" y="960744"/>
                <a:ext cx="151200" cy="6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19B0F6-CD24-4A8D-B2BF-601A380314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7897" y="951744"/>
                  <a:ext cx="168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298D3-BC12-4C27-9F50-7003E1CDAEDE}"/>
                    </a:ext>
                  </a:extLst>
                </p14:cNvPr>
                <p14:cNvContentPartPr/>
                <p14:nvPr/>
              </p14:nvContentPartPr>
              <p14:xfrm>
                <a:off x="1297337" y="876864"/>
                <a:ext cx="159120" cy="18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298D3-BC12-4C27-9F50-7003E1CDAE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8337" y="868224"/>
                  <a:ext cx="176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C7277D-F515-4745-BEE6-A479DA4671DF}"/>
                    </a:ext>
                  </a:extLst>
                </p14:cNvPr>
                <p14:cNvContentPartPr/>
                <p14:nvPr/>
              </p14:nvContentPartPr>
              <p14:xfrm>
                <a:off x="1565537" y="652944"/>
                <a:ext cx="115200" cy="34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C7277D-F515-4745-BEE6-A479DA4671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56897" y="643944"/>
                  <a:ext cx="13284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DC210E-D7D5-4D61-B8AB-AF3E985AC326}"/>
              </a:ext>
            </a:extLst>
          </p:cNvPr>
          <p:cNvGrpSpPr/>
          <p:nvPr/>
        </p:nvGrpSpPr>
        <p:grpSpPr>
          <a:xfrm>
            <a:off x="4756360" y="2239824"/>
            <a:ext cx="1198297" cy="472723"/>
            <a:chOff x="4756360" y="2239824"/>
            <a:chExt cx="1198297" cy="47272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90AF27-CDD9-42DE-B557-5CF63FB4D96E}"/>
                    </a:ext>
                  </a:extLst>
                </p14:cNvPr>
                <p14:cNvContentPartPr/>
                <p14:nvPr/>
              </p14:nvContentPartPr>
              <p14:xfrm>
                <a:off x="5131337" y="2425584"/>
                <a:ext cx="14760" cy="27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90AF27-CDD9-42DE-B557-5CF63FB4D9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22697" y="2416944"/>
                  <a:ext cx="32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E69765-B1FD-4483-8E0F-A78E3D9B2183}"/>
                    </a:ext>
                  </a:extLst>
                </p14:cNvPr>
                <p14:cNvContentPartPr/>
                <p14:nvPr/>
              </p14:nvContentPartPr>
              <p14:xfrm>
                <a:off x="5363537" y="2276904"/>
                <a:ext cx="195840" cy="33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E69765-B1FD-4483-8E0F-A78E3D9B21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4897" y="2268264"/>
                  <a:ext cx="213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58903D-F5D2-48DC-87A8-E42FDB849BED}"/>
                    </a:ext>
                  </a:extLst>
                </p14:cNvPr>
                <p14:cNvContentPartPr/>
                <p14:nvPr/>
              </p14:nvContentPartPr>
              <p14:xfrm>
                <a:off x="5414297" y="2453304"/>
                <a:ext cx="145800" cy="2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58903D-F5D2-48DC-87A8-E42FDB849B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05657" y="2444664"/>
                  <a:ext cx="163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D52CF8-200C-4A11-81D5-631B92252F2C}"/>
                    </a:ext>
                  </a:extLst>
                </p14:cNvPr>
                <p14:cNvContentPartPr/>
                <p14:nvPr/>
              </p14:nvContentPartPr>
              <p14:xfrm>
                <a:off x="5727857" y="2239824"/>
                <a:ext cx="226800" cy="30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D52CF8-200C-4A11-81D5-631B92252F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18857" y="2230824"/>
                  <a:ext cx="244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5CDE1E-BE9C-481E-80FE-77976A69009B}"/>
                    </a:ext>
                  </a:extLst>
                </p14:cNvPr>
                <p14:cNvContentPartPr/>
                <p14:nvPr/>
              </p14:nvContentPartPr>
              <p14:xfrm>
                <a:off x="4756360" y="2382067"/>
                <a:ext cx="255960" cy="33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5CDE1E-BE9C-481E-80FE-77976A6900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47360" y="2373067"/>
                  <a:ext cx="273600" cy="34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21D5AA-8E07-48D8-BAD8-5F4A773469BB}"/>
                  </a:ext>
                </a:extLst>
              </p14:cNvPr>
              <p14:cNvContentPartPr/>
              <p14:nvPr/>
            </p14:nvContentPartPr>
            <p14:xfrm>
              <a:off x="7063600" y="1073467"/>
              <a:ext cx="274320" cy="42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21D5AA-8E07-48D8-BAD8-5F4A773469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54600" y="1064827"/>
                <a:ext cx="2919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5AF5799-DE50-4069-AA33-976016BA41A8}"/>
                  </a:ext>
                </a:extLst>
              </p14:cNvPr>
              <p14:cNvContentPartPr/>
              <p14:nvPr/>
            </p14:nvContentPartPr>
            <p14:xfrm>
              <a:off x="8425120" y="913987"/>
              <a:ext cx="225000" cy="50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5AF5799-DE50-4069-AA33-976016BA41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16120" y="905347"/>
                <a:ext cx="2426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BBF825-A574-461D-838C-7EF1638C66B7}"/>
                  </a:ext>
                </a:extLst>
              </p14:cNvPr>
              <p14:cNvContentPartPr/>
              <p14:nvPr/>
            </p14:nvContentPartPr>
            <p14:xfrm>
              <a:off x="2389720" y="3791467"/>
              <a:ext cx="34920" cy="1381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BBF825-A574-461D-838C-7EF1638C66B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1080" y="3782467"/>
                <a:ext cx="5256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73BB9CD-EE8C-4D85-A487-01AB0BCB140E}"/>
                  </a:ext>
                </a:extLst>
              </p14:cNvPr>
              <p14:cNvContentPartPr/>
              <p14:nvPr/>
            </p14:nvContentPartPr>
            <p14:xfrm>
              <a:off x="2404120" y="3597067"/>
              <a:ext cx="1913040" cy="1722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73BB9CD-EE8C-4D85-A487-01AB0BCB14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95120" y="3588067"/>
                <a:ext cx="193068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3EEC2C8-09B9-40A1-BE40-A59CC5B513E5}"/>
                  </a:ext>
                </a:extLst>
              </p14:cNvPr>
              <p14:cNvContentPartPr/>
              <p14:nvPr/>
            </p14:nvContentPartPr>
            <p14:xfrm>
              <a:off x="2740360" y="3288187"/>
              <a:ext cx="280440" cy="321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3EEC2C8-09B9-40A1-BE40-A59CC5B513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31720" y="3279187"/>
                <a:ext cx="2980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D63935-B94C-4F62-B67D-8845FA724080}"/>
                  </a:ext>
                </a:extLst>
              </p14:cNvPr>
              <p14:cNvContentPartPr/>
              <p14:nvPr/>
            </p14:nvContentPartPr>
            <p14:xfrm>
              <a:off x="2868880" y="3514627"/>
              <a:ext cx="160560" cy="66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D63935-B94C-4F62-B67D-8845FA7240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59880" y="3505627"/>
                <a:ext cx="178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2BD17E-4599-4641-9D42-102FF7886EA5}"/>
                  </a:ext>
                </a:extLst>
              </p14:cNvPr>
              <p14:cNvContentPartPr/>
              <p14:nvPr/>
            </p14:nvContentPartPr>
            <p14:xfrm>
              <a:off x="3120520" y="3485467"/>
              <a:ext cx="132840" cy="102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2BD17E-4599-4641-9D42-102FF7886E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11520" y="3476467"/>
                <a:ext cx="150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0D8D959-76E5-4821-8247-8C154F9730A5}"/>
                  </a:ext>
                </a:extLst>
              </p14:cNvPr>
              <p14:cNvContentPartPr/>
              <p14:nvPr/>
            </p14:nvContentPartPr>
            <p14:xfrm>
              <a:off x="3338680" y="3403027"/>
              <a:ext cx="209160" cy="156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0D8D959-76E5-4821-8247-8C154F9730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29680" y="3394387"/>
                <a:ext cx="2268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C15339-E1F6-4143-8DB6-12B0F0FA019A}"/>
                  </a:ext>
                </a:extLst>
              </p14:cNvPr>
              <p14:cNvContentPartPr/>
              <p14:nvPr/>
            </p14:nvContentPartPr>
            <p14:xfrm>
              <a:off x="3598600" y="3356227"/>
              <a:ext cx="160560" cy="151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C15339-E1F6-4143-8DB6-12B0F0FA019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89960" y="3347227"/>
                <a:ext cx="178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C67068-16B3-4FD7-AFA3-6B268694826D}"/>
                  </a:ext>
                </a:extLst>
              </p14:cNvPr>
              <p14:cNvContentPartPr/>
              <p14:nvPr/>
            </p14:nvContentPartPr>
            <p14:xfrm>
              <a:off x="3858520" y="3279547"/>
              <a:ext cx="252000" cy="187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C67068-16B3-4FD7-AFA3-6B26869482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49880" y="3270547"/>
                <a:ext cx="2696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9E80E2-3AAD-41A3-9A28-BBB9C7E8879F}"/>
                  </a:ext>
                </a:extLst>
              </p14:cNvPr>
              <p14:cNvContentPartPr/>
              <p14:nvPr/>
            </p14:nvContentPartPr>
            <p14:xfrm>
              <a:off x="4898560" y="3731347"/>
              <a:ext cx="183960" cy="352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9E80E2-3AAD-41A3-9A28-BBB9C7E887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89920" y="3722347"/>
                <a:ext cx="201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AAB10AA-C362-4745-A870-5C03F0FB311A}"/>
                  </a:ext>
                </a:extLst>
              </p14:cNvPr>
              <p14:cNvContentPartPr/>
              <p14:nvPr/>
            </p14:nvContentPartPr>
            <p14:xfrm>
              <a:off x="4957600" y="3950587"/>
              <a:ext cx="75240" cy="17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AAB10AA-C362-4745-A870-5C03F0FB31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48600" y="3941947"/>
                <a:ext cx="92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F707F3-DB95-40BE-B16C-2F9F89838250}"/>
                  </a:ext>
                </a:extLst>
              </p14:cNvPr>
              <p14:cNvContentPartPr/>
              <p14:nvPr/>
            </p14:nvContentPartPr>
            <p14:xfrm>
              <a:off x="5209240" y="3766267"/>
              <a:ext cx="25920" cy="234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F707F3-DB95-40BE-B16C-2F9F898382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00600" y="3757627"/>
                <a:ext cx="43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8659145-283A-4FD9-B9B9-9F6FA765CCE0}"/>
                  </a:ext>
                </a:extLst>
              </p14:cNvPr>
              <p14:cNvContentPartPr/>
              <p14:nvPr/>
            </p14:nvContentPartPr>
            <p14:xfrm>
              <a:off x="5360080" y="3615067"/>
              <a:ext cx="142200" cy="284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8659145-283A-4FD9-B9B9-9F6FA765CC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51440" y="3606427"/>
                <a:ext cx="1598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C4CE60D-995B-4273-AE54-D97494E92892}"/>
                  </a:ext>
                </a:extLst>
              </p14:cNvPr>
              <p14:cNvContentPartPr/>
              <p14:nvPr/>
            </p14:nvContentPartPr>
            <p14:xfrm>
              <a:off x="5393920" y="3776347"/>
              <a:ext cx="79920" cy="13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C4CE60D-995B-4273-AE54-D97494E928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84920" y="3767707"/>
                <a:ext cx="97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99D982-061A-4600-ABBB-117EB76DC8FC}"/>
                  </a:ext>
                </a:extLst>
              </p14:cNvPr>
              <p14:cNvContentPartPr/>
              <p14:nvPr/>
            </p14:nvContentPartPr>
            <p14:xfrm>
              <a:off x="5628280" y="3598507"/>
              <a:ext cx="227880" cy="271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99D982-061A-4600-ABBB-117EB76DC8F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19640" y="3589507"/>
                <a:ext cx="245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B929EB9-F739-44A2-942B-B82AC6015EDD}"/>
                  </a:ext>
                </a:extLst>
              </p14:cNvPr>
              <p14:cNvContentPartPr/>
              <p14:nvPr/>
            </p14:nvContentPartPr>
            <p14:xfrm>
              <a:off x="4269640" y="3053107"/>
              <a:ext cx="178920" cy="303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B929EB9-F739-44A2-942B-B82AC6015E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60640" y="3044467"/>
                <a:ext cx="196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FC8C2B1-09B9-4923-BDAD-30AC21CD907E}"/>
                  </a:ext>
                </a:extLst>
              </p14:cNvPr>
              <p14:cNvContentPartPr/>
              <p14:nvPr/>
            </p14:nvContentPartPr>
            <p14:xfrm>
              <a:off x="4496080" y="3070027"/>
              <a:ext cx="56160" cy="20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FC8C2B1-09B9-4923-BDAD-30AC21CD90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87440" y="3061387"/>
                <a:ext cx="73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A187DE-AD13-4090-AA95-6D6D8F79E971}"/>
                  </a:ext>
                </a:extLst>
              </p14:cNvPr>
              <p14:cNvContentPartPr/>
              <p14:nvPr/>
            </p14:nvContentPartPr>
            <p14:xfrm>
              <a:off x="4672480" y="3237787"/>
              <a:ext cx="15480" cy="47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A187DE-AD13-4090-AA95-6D6D8F79E9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63840" y="3229147"/>
                <a:ext cx="331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3BEBF8B-2218-4BED-A67B-A91856FE8494}"/>
                  </a:ext>
                </a:extLst>
              </p14:cNvPr>
              <p14:cNvContentPartPr/>
              <p14:nvPr/>
            </p14:nvContentPartPr>
            <p14:xfrm>
              <a:off x="4663840" y="3128707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3BEBF8B-2218-4BED-A67B-A91856FE84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55200" y="31200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3E62C6-0470-4105-8BA9-1062A5B80093}"/>
                  </a:ext>
                </a:extLst>
              </p14:cNvPr>
              <p14:cNvContentPartPr/>
              <p14:nvPr/>
            </p14:nvContentPartPr>
            <p14:xfrm>
              <a:off x="4764640" y="3143107"/>
              <a:ext cx="138240" cy="133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3E62C6-0470-4105-8BA9-1062A5B8009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756000" y="3134467"/>
                <a:ext cx="155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CC4DBE9-AB7A-4F3D-A978-BE981E249E28}"/>
                  </a:ext>
                </a:extLst>
              </p14:cNvPr>
              <p14:cNvContentPartPr/>
              <p14:nvPr/>
            </p14:nvContentPartPr>
            <p14:xfrm>
              <a:off x="4966240" y="3080827"/>
              <a:ext cx="136440" cy="64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CC4DBE9-AB7A-4F3D-A978-BE981E249E2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957240" y="3072187"/>
                <a:ext cx="154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78D6AD-3093-47BD-9362-22EB14D71792}"/>
                  </a:ext>
                </a:extLst>
              </p14:cNvPr>
              <p14:cNvContentPartPr/>
              <p14:nvPr/>
            </p14:nvContentPartPr>
            <p14:xfrm>
              <a:off x="4965160" y="3053107"/>
              <a:ext cx="135360" cy="178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78D6AD-3093-47BD-9362-22EB14D717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956160" y="3044467"/>
                <a:ext cx="153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F8F899-3A9B-4299-A415-077CF2EDBA16}"/>
                  </a:ext>
                </a:extLst>
              </p14:cNvPr>
              <p14:cNvContentPartPr/>
              <p14:nvPr/>
            </p14:nvContentPartPr>
            <p14:xfrm>
              <a:off x="5049760" y="2851867"/>
              <a:ext cx="220320" cy="317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F8F899-3A9B-4299-A415-077CF2EDBA1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41120" y="2843227"/>
                <a:ext cx="237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5A850F-B67B-4930-B0DF-81E5BD056789}"/>
                  </a:ext>
                </a:extLst>
              </p14:cNvPr>
              <p14:cNvContentPartPr/>
              <p14:nvPr/>
            </p14:nvContentPartPr>
            <p14:xfrm>
              <a:off x="2439040" y="3077227"/>
              <a:ext cx="1756080" cy="621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5A850F-B67B-4930-B0DF-81E5BD05678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30040" y="3068227"/>
                <a:ext cx="1773720" cy="63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EFB8F77-6259-4F1E-96C5-7645CE5832DC}"/>
              </a:ext>
            </a:extLst>
          </p:cNvPr>
          <p:cNvGrpSpPr/>
          <p:nvPr/>
        </p:nvGrpSpPr>
        <p:grpSpPr>
          <a:xfrm>
            <a:off x="2062480" y="3824947"/>
            <a:ext cx="2390040" cy="991080"/>
            <a:chOff x="2062480" y="3824947"/>
            <a:chExt cx="2390040" cy="9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35F231-E44A-4743-A8CA-2D223C61C6CD}"/>
                    </a:ext>
                  </a:extLst>
                </p14:cNvPr>
                <p14:cNvContentPartPr/>
                <p14:nvPr/>
              </p14:nvContentPartPr>
              <p14:xfrm>
                <a:off x="2432560" y="3923587"/>
                <a:ext cx="1809000" cy="15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35F231-E44A-4743-A8CA-2D223C61C6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23560" y="3914947"/>
                  <a:ext cx="1826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1493A8-CDB9-4B30-8C99-F33092D827DF}"/>
                    </a:ext>
                  </a:extLst>
                </p14:cNvPr>
                <p14:cNvContentPartPr/>
                <p14:nvPr/>
              </p14:nvContentPartPr>
              <p14:xfrm>
                <a:off x="2449120" y="4312027"/>
                <a:ext cx="1762200" cy="15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1493A8-CDB9-4B30-8C99-F33092D827D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40480" y="4303027"/>
                  <a:ext cx="1779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6F5299-477F-438D-B547-EF21659AC4C0}"/>
                    </a:ext>
                  </a:extLst>
                </p14:cNvPr>
                <p14:cNvContentPartPr/>
                <p14:nvPr/>
              </p14:nvContentPartPr>
              <p14:xfrm>
                <a:off x="2424280" y="4688587"/>
                <a:ext cx="2028240" cy="127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6F5299-477F-438D-B547-EF21659AC4C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5280" y="4679947"/>
                  <a:ext cx="2045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81D636-5095-48DC-AA54-A659071E147E}"/>
                    </a:ext>
                  </a:extLst>
                </p14:cNvPr>
                <p14:cNvContentPartPr/>
                <p14:nvPr/>
              </p14:nvContentPartPr>
              <p14:xfrm>
                <a:off x="3363520" y="3824947"/>
                <a:ext cx="360" cy="123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81D636-5095-48DC-AA54-A659071E147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54880" y="3816307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E70292-BF91-43F0-9973-585A4371EF5A}"/>
                    </a:ext>
                  </a:extLst>
                </p14:cNvPr>
                <p14:cNvContentPartPr/>
                <p14:nvPr/>
              </p14:nvContentPartPr>
              <p14:xfrm>
                <a:off x="3229600" y="4201867"/>
                <a:ext cx="162720" cy="12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E70292-BF91-43F0-9973-585A4371EF5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20600" y="4192867"/>
                  <a:ext cx="180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BFCE3F-C683-4B2B-9393-B4B0AA7AAF85}"/>
                    </a:ext>
                  </a:extLst>
                </p14:cNvPr>
                <p14:cNvContentPartPr/>
                <p14:nvPr/>
              </p14:nvContentPartPr>
              <p14:xfrm>
                <a:off x="3241840" y="4461787"/>
                <a:ext cx="157680" cy="20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BFCE3F-C683-4B2B-9393-B4B0AA7AAF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33200" y="4452787"/>
                  <a:ext cx="175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FD9D07-8872-41FD-B0EC-E160A13186A3}"/>
                    </a:ext>
                  </a:extLst>
                </p14:cNvPr>
                <p14:cNvContentPartPr/>
                <p14:nvPr/>
              </p14:nvContentPartPr>
              <p14:xfrm>
                <a:off x="2147440" y="3926107"/>
                <a:ext cx="288360" cy="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FD9D07-8872-41FD-B0EC-E160A13186A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138440" y="3917107"/>
                  <a:ext cx="306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EBEC9D-8FB5-44F0-93D8-A1C373674DA7}"/>
                    </a:ext>
                  </a:extLst>
                </p14:cNvPr>
                <p14:cNvContentPartPr/>
                <p14:nvPr/>
              </p14:nvContentPartPr>
              <p14:xfrm>
                <a:off x="2449120" y="3850147"/>
                <a:ext cx="73800" cy="159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EBEC9D-8FB5-44F0-93D8-A1C373674DA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40480" y="3841147"/>
                  <a:ext cx="91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EF2218-5D84-45EA-A414-AF7502196C65}"/>
                    </a:ext>
                  </a:extLst>
                </p14:cNvPr>
                <p14:cNvContentPartPr/>
                <p14:nvPr/>
              </p14:nvContentPartPr>
              <p14:xfrm>
                <a:off x="2164000" y="3934027"/>
                <a:ext cx="260280" cy="43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EF2218-5D84-45EA-A414-AF7502196C6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55000" y="3925387"/>
                  <a:ext cx="277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633EC2-1FA7-4263-8AD2-42DCC10E0C9B}"/>
                    </a:ext>
                  </a:extLst>
                </p14:cNvPr>
                <p14:cNvContentPartPr/>
                <p14:nvPr/>
              </p14:nvContentPartPr>
              <p14:xfrm>
                <a:off x="2415640" y="4236427"/>
                <a:ext cx="68760" cy="20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633EC2-1FA7-4263-8AD2-42DCC10E0C9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07000" y="4227427"/>
                  <a:ext cx="86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25F93B-68CF-45DF-9086-599F890A8D7E}"/>
                    </a:ext>
                  </a:extLst>
                </p14:cNvPr>
                <p14:cNvContentPartPr/>
                <p14:nvPr/>
              </p14:nvContentPartPr>
              <p14:xfrm>
                <a:off x="2062480" y="3942667"/>
                <a:ext cx="428400" cy="76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25F93B-68CF-45DF-9086-599F890A8D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53480" y="3933667"/>
                  <a:ext cx="44604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50D495-653A-4F77-A381-9DD73CEF430B}"/>
                    </a:ext>
                  </a:extLst>
                </p14:cNvPr>
                <p14:cNvContentPartPr/>
                <p14:nvPr/>
              </p14:nvContentPartPr>
              <p14:xfrm>
                <a:off x="2424640" y="4596787"/>
                <a:ext cx="138240" cy="19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50D495-653A-4F77-A381-9DD73CEF430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415640" y="4587787"/>
                  <a:ext cx="1558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D28A7C-FE95-48C2-863B-1F6D32FA067A}"/>
                  </a:ext>
                </a:extLst>
              </p14:cNvPr>
              <p14:cNvContentPartPr/>
              <p14:nvPr/>
            </p14:nvContentPartPr>
            <p14:xfrm>
              <a:off x="7667320" y="2801107"/>
              <a:ext cx="2836080" cy="135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D28A7C-FE95-48C2-863B-1F6D32FA067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658320" y="2792467"/>
                <a:ext cx="2853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8901D18-F744-4D0B-9290-6B1E72AA22B9}"/>
                  </a:ext>
                </a:extLst>
              </p14:cNvPr>
              <p14:cNvContentPartPr/>
              <p14:nvPr/>
            </p14:nvContentPartPr>
            <p14:xfrm>
              <a:off x="7222720" y="3590227"/>
              <a:ext cx="142560" cy="745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8901D18-F744-4D0B-9290-6B1E72AA22B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213720" y="3581227"/>
                <a:ext cx="16020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5F2FC53-272D-4CCE-892F-33117A712FB5}"/>
                  </a:ext>
                </a:extLst>
              </p14:cNvPr>
              <p14:cNvContentPartPr/>
              <p14:nvPr/>
            </p14:nvContentPartPr>
            <p14:xfrm>
              <a:off x="7549960" y="3006667"/>
              <a:ext cx="1134720" cy="260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5F2FC53-272D-4CCE-892F-33117A712FB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540960" y="2997667"/>
                <a:ext cx="1152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EED6A1F-EDEF-44FF-80D6-DE9B83156610}"/>
                  </a:ext>
                </a:extLst>
              </p14:cNvPr>
              <p14:cNvContentPartPr/>
              <p14:nvPr/>
            </p14:nvContentPartPr>
            <p14:xfrm>
              <a:off x="5275840" y="5779027"/>
              <a:ext cx="429840" cy="321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EED6A1F-EDEF-44FF-80D6-DE9B8315661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266840" y="5770027"/>
                <a:ext cx="447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8523A1-9E93-463D-ABE7-76BD22B88963}"/>
                  </a:ext>
                </a:extLst>
              </p14:cNvPr>
              <p14:cNvContentPartPr/>
              <p14:nvPr/>
            </p14:nvContentPartPr>
            <p14:xfrm>
              <a:off x="796720" y="2373787"/>
              <a:ext cx="25920" cy="232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8523A1-9E93-463D-ABE7-76BD22B8896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7720" y="2365147"/>
                <a:ext cx="43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1A809DF-DEC7-4521-BFAC-02105F9482FD}"/>
                  </a:ext>
                </a:extLst>
              </p14:cNvPr>
              <p14:cNvContentPartPr/>
              <p14:nvPr/>
            </p14:nvContentPartPr>
            <p14:xfrm>
              <a:off x="738040" y="2986147"/>
              <a:ext cx="285480" cy="218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1A809DF-DEC7-4521-BFAC-02105F9482F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9400" y="2977147"/>
                <a:ext cx="303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7DD1918-CCCA-45A9-A345-6A72F6DD9F14}"/>
                  </a:ext>
                </a:extLst>
              </p14:cNvPr>
              <p14:cNvContentPartPr/>
              <p14:nvPr/>
            </p14:nvContentPartPr>
            <p14:xfrm>
              <a:off x="788080" y="3523267"/>
              <a:ext cx="302760" cy="235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7DD1918-CCCA-45A9-A345-6A72F6DD9F1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79440" y="3514267"/>
                <a:ext cx="32040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182CAC3-CB6C-43EB-9ADB-0BFD9A9FC42D}"/>
              </a:ext>
            </a:extLst>
          </p:cNvPr>
          <p:cNvGrpSpPr/>
          <p:nvPr/>
        </p:nvGrpSpPr>
        <p:grpSpPr>
          <a:xfrm>
            <a:off x="821920" y="4051387"/>
            <a:ext cx="496080" cy="667440"/>
            <a:chOff x="821920" y="4051387"/>
            <a:chExt cx="49608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7531DB9-4CF9-4C77-A275-A16C29F24D4E}"/>
                    </a:ext>
                  </a:extLst>
                </p14:cNvPr>
                <p14:cNvContentPartPr/>
                <p14:nvPr/>
              </p14:nvContentPartPr>
              <p14:xfrm>
                <a:off x="989320" y="4051387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7531DB9-4CF9-4C77-A275-A16C29F24D4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0680" y="4042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4A4E486-D66F-4C79-93EA-03188BA84DB8}"/>
                    </a:ext>
                  </a:extLst>
                </p14:cNvPr>
                <p14:cNvContentPartPr/>
                <p14:nvPr/>
              </p14:nvContentPartPr>
              <p14:xfrm>
                <a:off x="989320" y="4193947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4A4E486-D66F-4C79-93EA-03188BA84DB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0680" y="4185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4E83FE-48E8-4D48-989F-A725E2BD52C1}"/>
                    </a:ext>
                  </a:extLst>
                </p14:cNvPr>
                <p14:cNvContentPartPr/>
                <p14:nvPr/>
              </p14:nvContentPartPr>
              <p14:xfrm>
                <a:off x="1011640" y="4286467"/>
                <a:ext cx="360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4E83FE-48E8-4D48-989F-A725E2BD52C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2640" y="4277467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E186F25-4A6D-43F7-B6C5-E50B50E7492B}"/>
                    </a:ext>
                  </a:extLst>
                </p14:cNvPr>
                <p14:cNvContentPartPr/>
                <p14:nvPr/>
              </p14:nvContentPartPr>
              <p14:xfrm>
                <a:off x="821920" y="4420747"/>
                <a:ext cx="57960" cy="298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E186F25-4A6D-43F7-B6C5-E50B50E7492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2920" y="4412107"/>
                  <a:ext cx="75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CB98D88-A3C4-4049-BD97-A044E1694A21}"/>
                    </a:ext>
                  </a:extLst>
                </p14:cNvPr>
                <p14:cNvContentPartPr/>
                <p14:nvPr/>
              </p14:nvContentPartPr>
              <p14:xfrm>
                <a:off x="1022440" y="4369987"/>
                <a:ext cx="295560" cy="246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CB98D88-A3C4-4049-BD97-A044E1694A2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13440" y="4360987"/>
                  <a:ext cx="313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C0CEE45-5130-42DC-996E-E4BFA29A6B63}"/>
              </a:ext>
            </a:extLst>
          </p:cNvPr>
          <p:cNvGrpSpPr/>
          <p:nvPr/>
        </p:nvGrpSpPr>
        <p:grpSpPr>
          <a:xfrm>
            <a:off x="460840" y="3036547"/>
            <a:ext cx="160560" cy="150840"/>
            <a:chOff x="460840" y="3036547"/>
            <a:chExt cx="16056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160827-391C-42D9-98AE-8F058B160B01}"/>
                    </a:ext>
                  </a:extLst>
                </p14:cNvPr>
                <p14:cNvContentPartPr/>
                <p14:nvPr/>
              </p14:nvContentPartPr>
              <p14:xfrm>
                <a:off x="460840" y="3036547"/>
                <a:ext cx="42480" cy="150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160827-391C-42D9-98AE-8F058B160B0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2200" y="3027547"/>
                  <a:ext cx="6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1FC5FF4-690E-46A5-8F81-712F94A6A0EC}"/>
                    </a:ext>
                  </a:extLst>
                </p14:cNvPr>
                <p14:cNvContentPartPr/>
                <p14:nvPr/>
              </p14:nvContentPartPr>
              <p14:xfrm>
                <a:off x="502960" y="3090547"/>
                <a:ext cx="118440" cy="30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1FC5FF4-690E-46A5-8F81-712F94A6A0E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4320" y="3081907"/>
                  <a:ext cx="1360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41CD501-D1B9-429D-AB3C-D1BCE9E9FD5A}"/>
              </a:ext>
            </a:extLst>
          </p:cNvPr>
          <p:cNvGrpSpPr/>
          <p:nvPr/>
        </p:nvGrpSpPr>
        <p:grpSpPr>
          <a:xfrm>
            <a:off x="444280" y="3670147"/>
            <a:ext cx="228240" cy="121320"/>
            <a:chOff x="444280" y="3670147"/>
            <a:chExt cx="22824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D2BD058-EF98-4B97-A61D-86C6F19DB098}"/>
                    </a:ext>
                  </a:extLst>
                </p14:cNvPr>
                <p14:cNvContentPartPr/>
                <p14:nvPr/>
              </p14:nvContentPartPr>
              <p14:xfrm>
                <a:off x="460840" y="3670147"/>
                <a:ext cx="45360" cy="120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D2BD058-EF98-4B97-A61D-86C6F19DB0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2200" y="3661507"/>
                  <a:ext cx="63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C38582-9621-4B1A-8761-4FB37EB76675}"/>
                    </a:ext>
                  </a:extLst>
                </p14:cNvPr>
                <p14:cNvContentPartPr/>
                <p14:nvPr/>
              </p14:nvContentPartPr>
              <p14:xfrm>
                <a:off x="444280" y="3710827"/>
                <a:ext cx="228240" cy="80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C38582-9621-4B1A-8761-4FB37EB7667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5640" y="3702187"/>
                  <a:ext cx="2458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A2220DC-1FC7-467E-89A9-1EBBA2ED98F2}"/>
              </a:ext>
            </a:extLst>
          </p:cNvPr>
          <p:cNvGrpSpPr/>
          <p:nvPr/>
        </p:nvGrpSpPr>
        <p:grpSpPr>
          <a:xfrm>
            <a:off x="419080" y="4462507"/>
            <a:ext cx="160200" cy="247680"/>
            <a:chOff x="419080" y="4462507"/>
            <a:chExt cx="16020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5F1D4C6-2B65-417A-8FFF-110D8E3127B3}"/>
                    </a:ext>
                  </a:extLst>
                </p14:cNvPr>
                <p14:cNvContentPartPr/>
                <p14:nvPr/>
              </p14:nvContentPartPr>
              <p14:xfrm>
                <a:off x="465880" y="4462507"/>
                <a:ext cx="20520" cy="247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5F1D4C6-2B65-417A-8FFF-110D8E3127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7240" y="4453867"/>
                  <a:ext cx="38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C6F3375-FD2F-42A9-B250-849862B1FB99}"/>
                    </a:ext>
                  </a:extLst>
                </p14:cNvPr>
                <p14:cNvContentPartPr/>
                <p14:nvPr/>
              </p14:nvContentPartPr>
              <p14:xfrm>
                <a:off x="419080" y="4564747"/>
                <a:ext cx="160200" cy="16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C6F3375-FD2F-42A9-B250-849862B1FB9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0440" y="4556107"/>
                  <a:ext cx="177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FB74515-92FD-4091-B254-544A4A7B1717}"/>
              </a:ext>
            </a:extLst>
          </p:cNvPr>
          <p:cNvGrpSpPr/>
          <p:nvPr/>
        </p:nvGrpSpPr>
        <p:grpSpPr>
          <a:xfrm>
            <a:off x="1416280" y="4275667"/>
            <a:ext cx="564480" cy="273960"/>
            <a:chOff x="1416280" y="4275667"/>
            <a:chExt cx="5644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6838B8D-51A1-4B50-9C8C-09875735C3FE}"/>
                    </a:ext>
                  </a:extLst>
                </p14:cNvPr>
                <p14:cNvContentPartPr/>
                <p14:nvPr/>
              </p14:nvContentPartPr>
              <p14:xfrm>
                <a:off x="1416280" y="4335427"/>
                <a:ext cx="229320" cy="214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6838B8D-51A1-4B50-9C8C-09875735C3F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07280" y="4326787"/>
                  <a:ext cx="24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4B3F6EF-ECCC-4A57-ADEC-55C802159498}"/>
                    </a:ext>
                  </a:extLst>
                </p14:cNvPr>
                <p14:cNvContentPartPr/>
                <p14:nvPr/>
              </p14:nvContentPartPr>
              <p14:xfrm>
                <a:off x="1801480" y="4275667"/>
                <a:ext cx="179280" cy="215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4B3F6EF-ECCC-4A57-ADEC-55C80215949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92480" y="4267027"/>
                  <a:ext cx="1969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12A93C0-0365-4F4F-A715-B94F21E837B2}"/>
                  </a:ext>
                </a:extLst>
              </p14:cNvPr>
              <p14:cNvContentPartPr/>
              <p14:nvPr/>
            </p14:nvContentPartPr>
            <p14:xfrm>
              <a:off x="1115320" y="2726227"/>
              <a:ext cx="7200" cy="421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12A93C0-0365-4F4F-A715-B94F21E837B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06680" y="2717227"/>
                <a:ext cx="24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A80FC32-6C17-4D25-BD5E-471E1280EAB4}"/>
                  </a:ext>
                </a:extLst>
              </p14:cNvPr>
              <p14:cNvContentPartPr/>
              <p14:nvPr/>
            </p14:nvContentPartPr>
            <p14:xfrm>
              <a:off x="1131520" y="4957507"/>
              <a:ext cx="32040" cy="179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A80FC32-6C17-4D25-BD5E-471E1280EAB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22880" y="4948867"/>
                <a:ext cx="496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BF3A536-8501-4311-B6A7-A02CB2E0B897}"/>
              </a:ext>
            </a:extLst>
          </p:cNvPr>
          <p:cNvGrpSpPr/>
          <p:nvPr/>
        </p:nvGrpSpPr>
        <p:grpSpPr>
          <a:xfrm>
            <a:off x="1123600" y="5584987"/>
            <a:ext cx="471600" cy="353520"/>
            <a:chOff x="1123600" y="5584987"/>
            <a:chExt cx="4716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0C756BA-E81E-4492-BE91-20DBBF1ED8A0}"/>
                    </a:ext>
                  </a:extLst>
                </p14:cNvPr>
                <p14:cNvContentPartPr/>
                <p14:nvPr/>
              </p14:nvContentPartPr>
              <p14:xfrm>
                <a:off x="1123600" y="5695867"/>
                <a:ext cx="62640" cy="239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0C756BA-E81E-4492-BE91-20DBBF1ED8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4600" y="5686867"/>
                  <a:ext cx="80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1812B74-943F-43B8-90B3-76E166992B64}"/>
                    </a:ext>
                  </a:extLst>
                </p14:cNvPr>
                <p14:cNvContentPartPr/>
                <p14:nvPr/>
              </p14:nvContentPartPr>
              <p14:xfrm>
                <a:off x="1232680" y="5584987"/>
                <a:ext cx="362520" cy="353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1812B74-943F-43B8-90B3-76E166992B6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24040" y="5575987"/>
                  <a:ext cx="38016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ED70C30-85D9-4598-8684-285C842614F2}"/>
                  </a:ext>
                </a:extLst>
              </p14:cNvPr>
              <p14:cNvContentPartPr/>
              <p14:nvPr/>
            </p14:nvContentPartPr>
            <p14:xfrm>
              <a:off x="1117840" y="5267827"/>
              <a:ext cx="219960" cy="230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ED70C30-85D9-4598-8684-285C842614F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08840" y="5259187"/>
                <a:ext cx="23760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DE7929-9F38-4A55-BA14-CDD43B9F3709}"/>
              </a:ext>
            </a:extLst>
          </p:cNvPr>
          <p:cNvGrpSpPr/>
          <p:nvPr/>
        </p:nvGrpSpPr>
        <p:grpSpPr>
          <a:xfrm>
            <a:off x="2272720" y="5863267"/>
            <a:ext cx="679680" cy="269280"/>
            <a:chOff x="2272720" y="5863267"/>
            <a:chExt cx="6796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F733A6-EA32-488D-9037-D1327A7F0732}"/>
                    </a:ext>
                  </a:extLst>
                </p14:cNvPr>
                <p14:cNvContentPartPr/>
                <p14:nvPr/>
              </p14:nvContentPartPr>
              <p14:xfrm>
                <a:off x="2272720" y="5939227"/>
                <a:ext cx="41760" cy="193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F733A6-EA32-488D-9037-D1327A7F073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263720" y="5930227"/>
                  <a:ext cx="5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B8E036C-F43C-456C-84ED-E32C62392629}"/>
                    </a:ext>
                  </a:extLst>
                </p14:cNvPr>
                <p14:cNvContentPartPr/>
                <p14:nvPr/>
              </p14:nvContentPartPr>
              <p14:xfrm>
                <a:off x="2439040" y="5910787"/>
                <a:ext cx="102240" cy="182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B8E036C-F43C-456C-84ED-E32C6239262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30040" y="5901787"/>
                  <a:ext cx="119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9F7D32A-F16E-43B6-A264-591982BF3A3C}"/>
                    </a:ext>
                  </a:extLst>
                </p14:cNvPr>
                <p14:cNvContentPartPr/>
                <p14:nvPr/>
              </p14:nvContentPartPr>
              <p14:xfrm>
                <a:off x="2742880" y="5905747"/>
                <a:ext cx="36720" cy="184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9F7D32A-F16E-43B6-A264-591982BF3A3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33880" y="5896747"/>
                  <a:ext cx="54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E040C9-6DC0-41FC-BC45-94092BCF5627}"/>
                    </a:ext>
                  </a:extLst>
                </p14:cNvPr>
                <p14:cNvContentPartPr/>
                <p14:nvPr/>
              </p14:nvContentPartPr>
              <p14:xfrm>
                <a:off x="2675560" y="5970187"/>
                <a:ext cx="138600" cy="86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E040C9-6DC0-41FC-BC45-94092BCF56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66920" y="5961547"/>
                  <a:ext cx="156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71F2FA6-8779-4CB3-BBBF-D35CF3641DC3}"/>
                    </a:ext>
                  </a:extLst>
                </p14:cNvPr>
                <p14:cNvContentPartPr/>
                <p14:nvPr/>
              </p14:nvContentPartPr>
              <p14:xfrm>
                <a:off x="2944120" y="5863267"/>
                <a:ext cx="8280" cy="159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71F2FA6-8779-4CB3-BBBF-D35CF3641DC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35480" y="5854627"/>
                  <a:ext cx="25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AA13C25-6C09-4848-B6AB-C108EAC8BB29}"/>
              </a:ext>
            </a:extLst>
          </p:cNvPr>
          <p:cNvGrpSpPr/>
          <p:nvPr/>
        </p:nvGrpSpPr>
        <p:grpSpPr>
          <a:xfrm>
            <a:off x="150520" y="5761747"/>
            <a:ext cx="393840" cy="187920"/>
            <a:chOff x="150520" y="5761747"/>
            <a:chExt cx="3938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7D22471-F07C-4FC8-BA5C-C3E142FBF872}"/>
                    </a:ext>
                  </a:extLst>
                </p14:cNvPr>
                <p14:cNvContentPartPr/>
                <p14:nvPr/>
              </p14:nvContentPartPr>
              <p14:xfrm>
                <a:off x="150520" y="5761747"/>
                <a:ext cx="206640" cy="187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7D22471-F07C-4FC8-BA5C-C3E142FBF87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41880" y="5752747"/>
                  <a:ext cx="224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8D9A24-2A7B-4520-9E61-53BB6D23C2B4}"/>
                    </a:ext>
                  </a:extLst>
                </p14:cNvPr>
                <p14:cNvContentPartPr/>
                <p14:nvPr/>
              </p14:nvContentPartPr>
              <p14:xfrm>
                <a:off x="410800" y="5783707"/>
                <a:ext cx="92880" cy="13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8D9A24-2A7B-4520-9E61-53BB6D23C2B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2160" y="5775067"/>
                  <a:ext cx="110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CF55DF4-AC38-4432-8C14-4524CF10B775}"/>
                    </a:ext>
                  </a:extLst>
                </p14:cNvPr>
                <p14:cNvContentPartPr/>
                <p14:nvPr/>
              </p14:nvContentPartPr>
              <p14:xfrm>
                <a:off x="444280" y="5876947"/>
                <a:ext cx="100080" cy="1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CF55DF4-AC38-4432-8C14-4524CF10B77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5640" y="5868307"/>
                  <a:ext cx="117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7DBBEAA-C18B-4D51-AEA2-14C250EB48FA}"/>
              </a:ext>
            </a:extLst>
          </p:cNvPr>
          <p:cNvGrpSpPr/>
          <p:nvPr/>
        </p:nvGrpSpPr>
        <p:grpSpPr>
          <a:xfrm>
            <a:off x="2492320" y="6259267"/>
            <a:ext cx="898200" cy="618480"/>
            <a:chOff x="2492320" y="6259267"/>
            <a:chExt cx="89820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28A8624-E0C2-4D33-97E7-44B311B9E768}"/>
                    </a:ext>
                  </a:extLst>
                </p14:cNvPr>
                <p14:cNvContentPartPr/>
                <p14:nvPr/>
              </p14:nvContentPartPr>
              <p14:xfrm>
                <a:off x="2492320" y="6275467"/>
                <a:ext cx="245880" cy="239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28A8624-E0C2-4D33-97E7-44B311B9E76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83680" y="6266827"/>
                  <a:ext cx="263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E4426CD-F902-455E-81CC-C15970420594}"/>
                    </a:ext>
                  </a:extLst>
                </p14:cNvPr>
                <p14:cNvContentPartPr/>
                <p14:nvPr/>
              </p14:nvContentPartPr>
              <p14:xfrm>
                <a:off x="2843680" y="6274747"/>
                <a:ext cx="64080" cy="213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E4426CD-F902-455E-81CC-C1597042059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34680" y="6265747"/>
                  <a:ext cx="81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AFFBA4B-68BA-4B0B-87CC-5ACD09CBF59F}"/>
                    </a:ext>
                  </a:extLst>
                </p14:cNvPr>
                <p14:cNvContentPartPr/>
                <p14:nvPr/>
              </p14:nvContentPartPr>
              <p14:xfrm>
                <a:off x="2801560" y="6375547"/>
                <a:ext cx="158760" cy="42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AFFBA4B-68BA-4B0B-87CC-5ACD09CBF59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92560" y="6366547"/>
                  <a:ext cx="176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A995A1C-AD30-492F-93C2-568CE5D2F68E}"/>
                    </a:ext>
                  </a:extLst>
                </p14:cNvPr>
                <p14:cNvContentPartPr/>
                <p14:nvPr/>
              </p14:nvContentPartPr>
              <p14:xfrm>
                <a:off x="3053200" y="6259267"/>
                <a:ext cx="267840" cy="265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A995A1C-AD30-492F-93C2-568CE5D2F68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44560" y="6250627"/>
                  <a:ext cx="285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6EC2F3F-FE08-43D5-B1D0-B728855CE16A}"/>
                    </a:ext>
                  </a:extLst>
                </p14:cNvPr>
                <p14:cNvContentPartPr/>
                <p14:nvPr/>
              </p14:nvContentPartPr>
              <p14:xfrm>
                <a:off x="2836480" y="6606307"/>
                <a:ext cx="118440" cy="271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6EC2F3F-FE08-43D5-B1D0-B728855CE1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27480" y="6597307"/>
                  <a:ext cx="136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FC4949F-2058-44A3-B9AE-3D298CF5B2E2}"/>
                    </a:ext>
                  </a:extLst>
                </p14:cNvPr>
                <p14:cNvContentPartPr/>
                <p14:nvPr/>
              </p14:nvContentPartPr>
              <p14:xfrm>
                <a:off x="3019720" y="6643714"/>
                <a:ext cx="46440" cy="117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FC4949F-2058-44A3-B9AE-3D298CF5B2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010720" y="6635074"/>
                  <a:ext cx="64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586A5E9-6FA6-435D-9C06-27F24042BAB6}"/>
                    </a:ext>
                  </a:extLst>
                </p14:cNvPr>
                <p14:cNvContentPartPr/>
                <p14:nvPr/>
              </p14:nvContentPartPr>
              <p14:xfrm>
                <a:off x="3002800" y="6679714"/>
                <a:ext cx="150480" cy="65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586A5E9-6FA6-435D-9C06-27F24042BAB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994160" y="6670714"/>
                  <a:ext cx="168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4C34072-00BC-4A00-874A-D34DD6D21AF4}"/>
                    </a:ext>
                  </a:extLst>
                </p14:cNvPr>
                <p14:cNvContentPartPr/>
                <p14:nvPr/>
              </p14:nvContentPartPr>
              <p14:xfrm>
                <a:off x="3263080" y="6554074"/>
                <a:ext cx="127440" cy="272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4C34072-00BC-4A00-874A-D34DD6D21A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54440" y="6545074"/>
                  <a:ext cx="14508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3CB6CCF-55B5-4C7D-B274-AB42C7ADA192}"/>
              </a:ext>
            </a:extLst>
          </p:cNvPr>
          <p:cNvGrpSpPr/>
          <p:nvPr/>
        </p:nvGrpSpPr>
        <p:grpSpPr>
          <a:xfrm>
            <a:off x="3313120" y="5024434"/>
            <a:ext cx="1519920" cy="671040"/>
            <a:chOff x="3313120" y="5024434"/>
            <a:chExt cx="151992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E77395E-36ED-4CD6-9408-FCA6A9440585}"/>
                    </a:ext>
                  </a:extLst>
                </p14:cNvPr>
                <p14:cNvContentPartPr/>
                <p14:nvPr/>
              </p14:nvContentPartPr>
              <p14:xfrm>
                <a:off x="3313120" y="5536714"/>
                <a:ext cx="230400" cy="158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E77395E-36ED-4CD6-9408-FCA6A944058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04480" y="5527714"/>
                  <a:ext cx="248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6BB89F9-CFE2-4ACD-B032-28279A13FEA3}"/>
                    </a:ext>
                  </a:extLst>
                </p14:cNvPr>
                <p14:cNvContentPartPr/>
                <p14:nvPr/>
              </p14:nvContentPartPr>
              <p14:xfrm>
                <a:off x="3589960" y="5544994"/>
                <a:ext cx="55440" cy="111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6BB89F9-CFE2-4ACD-B032-28279A13FEA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581320" y="5535994"/>
                  <a:ext cx="7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60F3D01-1455-46B0-A911-7CEF7A2BDEAD}"/>
                    </a:ext>
                  </a:extLst>
                </p14:cNvPr>
                <p14:cNvContentPartPr/>
                <p14:nvPr/>
              </p14:nvContentPartPr>
              <p14:xfrm>
                <a:off x="3623800" y="5622394"/>
                <a:ext cx="38880" cy="15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60F3D01-1455-46B0-A911-7CEF7A2BDE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614800" y="5613394"/>
                  <a:ext cx="5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8737B8C-2751-4FA5-A21A-CEBD1A13D02D}"/>
                    </a:ext>
                  </a:extLst>
                </p14:cNvPr>
                <p14:cNvContentPartPr/>
                <p14:nvPr/>
              </p14:nvContentPartPr>
              <p14:xfrm>
                <a:off x="3807760" y="5485954"/>
                <a:ext cx="19440" cy="157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8737B8C-2751-4FA5-A21A-CEBD1A13D02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798760" y="5476954"/>
                  <a:ext cx="37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AC1C0E3-2E8A-494A-878F-39AF3D8C4513}"/>
                    </a:ext>
                  </a:extLst>
                </p14:cNvPr>
                <p14:cNvContentPartPr/>
                <p14:nvPr/>
              </p14:nvContentPartPr>
              <p14:xfrm>
                <a:off x="3931600" y="5423314"/>
                <a:ext cx="115920" cy="253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AC1C0E3-2E8A-494A-878F-39AF3D8C451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22960" y="5414674"/>
                  <a:ext cx="133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86949AF-25D5-4216-AA7A-A5C2C24B92A2}"/>
                    </a:ext>
                  </a:extLst>
                </p14:cNvPr>
                <p14:cNvContentPartPr/>
                <p14:nvPr/>
              </p14:nvContentPartPr>
              <p14:xfrm>
                <a:off x="4118440" y="5259874"/>
                <a:ext cx="193320" cy="185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86949AF-25D5-4216-AA7A-A5C2C24B92A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09800" y="5250874"/>
                  <a:ext cx="210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85C960C-4DCF-4C1B-8EE4-F40822F3697C}"/>
                    </a:ext>
                  </a:extLst>
                </p14:cNvPr>
                <p14:cNvContentPartPr/>
                <p14:nvPr/>
              </p14:nvContentPartPr>
              <p14:xfrm>
                <a:off x="4101880" y="5399554"/>
                <a:ext cx="448560" cy="105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85C960C-4DCF-4C1B-8EE4-F40822F369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092880" y="5390554"/>
                  <a:ext cx="466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19B22A-3F66-419A-A454-8CFC82C27FFF}"/>
                    </a:ext>
                  </a:extLst>
                </p14:cNvPr>
                <p14:cNvContentPartPr/>
                <p14:nvPr/>
              </p14:nvContentPartPr>
              <p14:xfrm>
                <a:off x="4261360" y="5564074"/>
                <a:ext cx="175680" cy="107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19B22A-3F66-419A-A454-8CFC82C27FF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52360" y="5555434"/>
                  <a:ext cx="193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497F069-EAE9-4206-BDD4-C369F407E565}"/>
                    </a:ext>
                  </a:extLst>
                </p14:cNvPr>
                <p14:cNvContentPartPr/>
                <p14:nvPr/>
              </p14:nvContentPartPr>
              <p14:xfrm>
                <a:off x="4630360" y="5024434"/>
                <a:ext cx="202680" cy="586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497F069-EAE9-4206-BDD4-C369F407E56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621360" y="5015794"/>
                  <a:ext cx="220320" cy="60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400F514-00BE-48D0-9D5D-171786A7820A}"/>
                  </a:ext>
                </a:extLst>
              </p14:cNvPr>
              <p14:cNvContentPartPr/>
              <p14:nvPr/>
            </p14:nvContentPartPr>
            <p14:xfrm>
              <a:off x="7683880" y="2416267"/>
              <a:ext cx="227160" cy="374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400F514-00BE-48D0-9D5D-171786A7820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675240" y="2407627"/>
                <a:ext cx="2448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79BA26D-369B-4FA6-A00C-0F66DC292B2A}"/>
                  </a:ext>
                </a:extLst>
              </p14:cNvPr>
              <p14:cNvContentPartPr/>
              <p14:nvPr/>
            </p14:nvContentPartPr>
            <p14:xfrm>
              <a:off x="8002480" y="2644867"/>
              <a:ext cx="121680" cy="118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79BA26D-369B-4FA6-A00C-0F66DC292B2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993480" y="2636227"/>
                <a:ext cx="139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EFDEA9E-F62A-4C8C-8ADA-6C0DBC13602C}"/>
                  </a:ext>
                </a:extLst>
              </p14:cNvPr>
              <p14:cNvContentPartPr/>
              <p14:nvPr/>
            </p14:nvContentPartPr>
            <p14:xfrm>
              <a:off x="8236480" y="2415547"/>
              <a:ext cx="78480" cy="321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EFDEA9E-F62A-4C8C-8ADA-6C0DBC13602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227840" y="2406907"/>
                <a:ext cx="96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3D0B03-8046-40AD-918A-CBD84335FAEE}"/>
                  </a:ext>
                </a:extLst>
              </p14:cNvPr>
              <p14:cNvContentPartPr/>
              <p14:nvPr/>
            </p14:nvContentPartPr>
            <p14:xfrm>
              <a:off x="8445280" y="2432467"/>
              <a:ext cx="106200" cy="295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3D0B03-8046-40AD-918A-CBD84335FAE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436280" y="2423827"/>
                <a:ext cx="123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5A03026-5DEC-497C-AA4D-C812BE0F2480}"/>
                  </a:ext>
                </a:extLst>
              </p14:cNvPr>
              <p14:cNvContentPartPr/>
              <p14:nvPr/>
            </p14:nvContentPartPr>
            <p14:xfrm>
              <a:off x="8714560" y="2356867"/>
              <a:ext cx="10080" cy="348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5A03026-5DEC-497C-AA4D-C812BE0F248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705920" y="2348227"/>
                <a:ext cx="27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BDB6420-8E13-4675-8084-EAF5D9F7819A}"/>
                  </a:ext>
                </a:extLst>
              </p14:cNvPr>
              <p14:cNvContentPartPr/>
              <p14:nvPr/>
            </p14:nvContentPartPr>
            <p14:xfrm>
              <a:off x="8824000" y="2580787"/>
              <a:ext cx="142920" cy="146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BDB6420-8E13-4675-8084-EAF5D9F7819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815360" y="2571787"/>
                <a:ext cx="160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1DBF747-0534-46E9-AFFE-CCC8FBC43139}"/>
                  </a:ext>
                </a:extLst>
              </p14:cNvPr>
              <p14:cNvContentPartPr/>
              <p14:nvPr/>
            </p14:nvContentPartPr>
            <p14:xfrm>
              <a:off x="9335200" y="2122147"/>
              <a:ext cx="296280" cy="563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1DBF747-0534-46E9-AFFE-CCC8FBC4313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326560" y="2113147"/>
                <a:ext cx="3139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4145E8-6D68-4B94-8B15-580C4FD83215}"/>
                  </a:ext>
                </a:extLst>
              </p14:cNvPr>
              <p14:cNvContentPartPr/>
              <p14:nvPr/>
            </p14:nvContentPartPr>
            <p14:xfrm>
              <a:off x="7222720" y="3262267"/>
              <a:ext cx="3097080" cy="1226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4145E8-6D68-4B94-8B15-580C4FD8321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213720" y="3253627"/>
                <a:ext cx="311472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6BADEA9-64FC-4D40-BB44-2F3745471AAB}"/>
                  </a:ext>
                </a:extLst>
              </p14:cNvPr>
              <p14:cNvContentPartPr/>
              <p14:nvPr/>
            </p14:nvContentPartPr>
            <p14:xfrm>
              <a:off x="7742560" y="3565027"/>
              <a:ext cx="211320" cy="885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6BADEA9-64FC-4D40-BB44-2F3745471AA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733920" y="3556027"/>
                <a:ext cx="22896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E507313-065C-47AC-A223-16EE97B67A59}"/>
                  </a:ext>
                </a:extLst>
              </p14:cNvPr>
              <p14:cNvContentPartPr/>
              <p14:nvPr/>
            </p14:nvContentPartPr>
            <p14:xfrm>
              <a:off x="8338360" y="3506347"/>
              <a:ext cx="268920" cy="929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E507313-065C-47AC-A223-16EE97B67A5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329720" y="3497707"/>
                <a:ext cx="28656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54E443C-3BB7-4401-BD41-D97D87F0EC7A}"/>
                  </a:ext>
                </a:extLst>
              </p14:cNvPr>
              <p14:cNvContentPartPr/>
              <p14:nvPr/>
            </p14:nvContentPartPr>
            <p14:xfrm>
              <a:off x="7700800" y="4865347"/>
              <a:ext cx="64440" cy="180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54E443C-3BB7-4401-BD41-D97D87F0EC7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691800" y="4856347"/>
                <a:ext cx="82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2D9B5CF-6F3F-440A-97D5-F09654EFCE12}"/>
                  </a:ext>
                </a:extLst>
              </p14:cNvPr>
              <p14:cNvContentPartPr/>
              <p14:nvPr/>
            </p14:nvContentPartPr>
            <p14:xfrm>
              <a:off x="8246200" y="4772107"/>
              <a:ext cx="229320" cy="186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2D9B5CF-6F3F-440A-97D5-F09654EFCE1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237200" y="4763107"/>
                <a:ext cx="246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505ABBA-1D15-4607-B527-0FC058918BC2}"/>
                  </a:ext>
                </a:extLst>
              </p14:cNvPr>
              <p14:cNvContentPartPr/>
              <p14:nvPr/>
            </p14:nvContentPartPr>
            <p14:xfrm>
              <a:off x="8974120" y="4563307"/>
              <a:ext cx="286560" cy="373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505ABBA-1D15-4607-B527-0FC058918BC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965120" y="4554307"/>
                <a:ext cx="3042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A68C2D3-B37C-4810-8D9A-983D91CE7AF6}"/>
                  </a:ext>
                </a:extLst>
              </p14:cNvPr>
              <p14:cNvContentPartPr/>
              <p14:nvPr/>
            </p14:nvContentPartPr>
            <p14:xfrm>
              <a:off x="9546520" y="4512907"/>
              <a:ext cx="208800" cy="94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A68C2D3-B37C-4810-8D9A-983D91CE7AF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537520" y="4504267"/>
                <a:ext cx="226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756E0B1-F187-4EDA-8CC8-7F3E482772BF}"/>
                  </a:ext>
                </a:extLst>
              </p14:cNvPr>
              <p14:cNvContentPartPr/>
              <p14:nvPr/>
            </p14:nvContentPartPr>
            <p14:xfrm>
              <a:off x="9747760" y="4496347"/>
              <a:ext cx="49320" cy="334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756E0B1-F187-4EDA-8CC8-7F3E482772B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738760" y="4487347"/>
                <a:ext cx="669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ADAC787-0B5E-406E-990F-705CD6B34657}"/>
                  </a:ext>
                </a:extLst>
              </p14:cNvPr>
              <p14:cNvContentPartPr/>
              <p14:nvPr/>
            </p14:nvContentPartPr>
            <p14:xfrm>
              <a:off x="10078960" y="4479427"/>
              <a:ext cx="187920" cy="259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ADAC787-0B5E-406E-990F-705CD6B3465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069960" y="4470787"/>
                <a:ext cx="2055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B6BDDD7-A4A1-4F33-971D-976273417BDC}"/>
                  </a:ext>
                </a:extLst>
              </p14:cNvPr>
              <p14:cNvContentPartPr/>
              <p14:nvPr/>
            </p14:nvContentPartPr>
            <p14:xfrm>
              <a:off x="10141960" y="4421827"/>
              <a:ext cx="244800" cy="66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B6BDDD7-A4A1-4F33-971D-976273417BD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132960" y="4413187"/>
                <a:ext cx="2624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0BCAF7D-DB24-42D5-9E47-DFC7CED8878D}"/>
                  </a:ext>
                </a:extLst>
              </p14:cNvPr>
              <p14:cNvContentPartPr/>
              <p14:nvPr/>
            </p14:nvContentPartPr>
            <p14:xfrm>
              <a:off x="7588480" y="4195387"/>
              <a:ext cx="28800" cy="619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0BCAF7D-DB24-42D5-9E47-DFC7CED8878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579480" y="4186387"/>
                <a:ext cx="464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41A90A8-C52C-411F-BB1B-EF2F2B12CE0E}"/>
                  </a:ext>
                </a:extLst>
              </p14:cNvPr>
              <p14:cNvContentPartPr/>
              <p14:nvPr/>
            </p14:nvContentPartPr>
            <p14:xfrm>
              <a:off x="7516120" y="4111147"/>
              <a:ext cx="312840" cy="209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41A90A8-C52C-411F-BB1B-EF2F2B12CE0E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507480" y="4102147"/>
                <a:ext cx="330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FB79B8E-63FA-4C70-8F5D-68EE5B1E83AB}"/>
                  </a:ext>
                </a:extLst>
              </p14:cNvPr>
              <p14:cNvContentPartPr/>
              <p14:nvPr/>
            </p14:nvContentPartPr>
            <p14:xfrm>
              <a:off x="6736000" y="4949227"/>
              <a:ext cx="266400" cy="253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FB79B8E-63FA-4C70-8F5D-68EE5B1E83A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727000" y="4940587"/>
                <a:ext cx="284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0F42210-6B40-46F6-997F-5D165078C604}"/>
                  </a:ext>
                </a:extLst>
              </p14:cNvPr>
              <p14:cNvContentPartPr/>
              <p14:nvPr/>
            </p14:nvContentPartPr>
            <p14:xfrm>
              <a:off x="7088440" y="5133907"/>
              <a:ext cx="360" cy="65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0F42210-6B40-46F6-997F-5D165078C60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079800" y="5124907"/>
                <a:ext cx="18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526E8A-ABA1-40E7-83EB-0571B7609089}"/>
                  </a:ext>
                </a:extLst>
              </p14:cNvPr>
              <p14:cNvContentPartPr/>
              <p14:nvPr/>
            </p14:nvContentPartPr>
            <p14:xfrm>
              <a:off x="7071880" y="4999267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526E8A-ABA1-40E7-83EB-0571B760908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062880" y="49906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C7FF0A-0586-4867-940E-12C878E2C94F}"/>
                  </a:ext>
                </a:extLst>
              </p14:cNvPr>
              <p14:cNvContentPartPr/>
              <p14:nvPr/>
            </p14:nvContentPartPr>
            <p14:xfrm>
              <a:off x="7172320" y="5073067"/>
              <a:ext cx="177120" cy="118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C7FF0A-0586-4867-940E-12C878E2C94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163320" y="5064427"/>
                <a:ext cx="194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1FAD728-E64B-42CB-8829-F7DC2D633276}"/>
                  </a:ext>
                </a:extLst>
              </p14:cNvPr>
              <p14:cNvContentPartPr/>
              <p14:nvPr/>
            </p14:nvContentPartPr>
            <p14:xfrm>
              <a:off x="6593440" y="3196027"/>
              <a:ext cx="9000" cy="156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1FAD728-E64B-42CB-8829-F7DC2D63327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584440" y="3187027"/>
                <a:ext cx="26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0B693A0-8EC0-4980-AF70-31D206747FEA}"/>
                  </a:ext>
                </a:extLst>
              </p14:cNvPr>
              <p14:cNvContentPartPr/>
              <p14:nvPr/>
            </p14:nvContentPartPr>
            <p14:xfrm>
              <a:off x="6576880" y="3120427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0B693A0-8EC0-4980-AF70-31D206747FE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567880" y="31117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2175521-2CBD-49C8-A20F-315E6D1E1736}"/>
                  </a:ext>
                </a:extLst>
              </p14:cNvPr>
              <p14:cNvContentPartPr/>
              <p14:nvPr/>
            </p14:nvContentPartPr>
            <p14:xfrm>
              <a:off x="6710800" y="3212227"/>
              <a:ext cx="177120" cy="126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2175521-2CBD-49C8-A20F-315E6D1E173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702160" y="3203587"/>
                <a:ext cx="1947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DE1B5F3-CC1B-446F-AEBC-35A716ADE2A6}"/>
                  </a:ext>
                </a:extLst>
              </p14:cNvPr>
              <p14:cNvContentPartPr/>
              <p14:nvPr/>
            </p14:nvContentPartPr>
            <p14:xfrm>
              <a:off x="6987280" y="3179107"/>
              <a:ext cx="159480" cy="160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DE1B5F3-CC1B-446F-AEBC-35A716ADE2A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978640" y="3170467"/>
                <a:ext cx="177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A842234-F7A3-4C7F-9695-D35421877AC8}"/>
                  </a:ext>
                </a:extLst>
              </p14:cNvPr>
              <p14:cNvContentPartPr/>
              <p14:nvPr/>
            </p14:nvContentPartPr>
            <p14:xfrm>
              <a:off x="7172320" y="3338587"/>
              <a:ext cx="360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A842234-F7A3-4C7F-9695-D35421877AC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63320" y="3329947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0036CD9-721F-43B1-935E-7778928EBDBF}"/>
                  </a:ext>
                </a:extLst>
              </p14:cNvPr>
              <p14:cNvContentPartPr/>
              <p14:nvPr/>
            </p14:nvContentPartPr>
            <p14:xfrm>
              <a:off x="7515760" y="3749347"/>
              <a:ext cx="781200" cy="295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0036CD9-721F-43B1-935E-7778928EBDB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506760" y="3740347"/>
                <a:ext cx="7988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79F1D8A-4F70-4A78-86D7-F5060D311360}"/>
                  </a:ext>
                </a:extLst>
              </p14:cNvPr>
              <p14:cNvContentPartPr/>
              <p14:nvPr/>
            </p14:nvContentPartPr>
            <p14:xfrm>
              <a:off x="7685320" y="3371347"/>
              <a:ext cx="84960" cy="128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79F1D8A-4F70-4A78-86D7-F5060D31136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676320" y="3362347"/>
                <a:ext cx="102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3493A8C-D29F-4D0B-9E94-DF02358E72CE}"/>
                  </a:ext>
                </a:extLst>
              </p14:cNvPr>
              <p14:cNvContentPartPr/>
              <p14:nvPr/>
            </p14:nvContentPartPr>
            <p14:xfrm>
              <a:off x="7878640" y="3288547"/>
              <a:ext cx="106920" cy="124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3493A8C-D29F-4D0B-9E94-DF02358E72C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870000" y="3279907"/>
                <a:ext cx="124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E52722-2DE7-4149-9EC0-F11E50DB43AB}"/>
                  </a:ext>
                </a:extLst>
              </p14:cNvPr>
              <p14:cNvContentPartPr/>
              <p14:nvPr/>
            </p14:nvContentPartPr>
            <p14:xfrm>
              <a:off x="8066200" y="3329947"/>
              <a:ext cx="111240" cy="77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E52722-2DE7-4149-9EC0-F11E50DB43A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057200" y="3321307"/>
                <a:ext cx="128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34FD6A6-C849-4963-BB17-73CF829DEF05}"/>
                  </a:ext>
                </a:extLst>
              </p14:cNvPr>
              <p14:cNvContentPartPr/>
              <p14:nvPr/>
            </p14:nvContentPartPr>
            <p14:xfrm>
              <a:off x="8270320" y="3213667"/>
              <a:ext cx="95400" cy="214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34FD6A6-C849-4963-BB17-73CF829DEF0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261680" y="3204667"/>
                <a:ext cx="1130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8C92BE6-6963-4C30-B1A2-0122BC85E22D}"/>
                  </a:ext>
                </a:extLst>
              </p14:cNvPr>
              <p14:cNvContentPartPr/>
              <p14:nvPr/>
            </p14:nvContentPartPr>
            <p14:xfrm>
              <a:off x="8429800" y="5493187"/>
              <a:ext cx="193320" cy="119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8C92BE6-6963-4C30-B1A2-0122BC85E22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420800" y="5484187"/>
                <a:ext cx="210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6A95281-94E5-42D7-8994-ACF5D6180A1C}"/>
                  </a:ext>
                </a:extLst>
              </p14:cNvPr>
              <p14:cNvContentPartPr/>
              <p14:nvPr/>
            </p14:nvContentPartPr>
            <p14:xfrm>
              <a:off x="8682520" y="5511187"/>
              <a:ext cx="159840" cy="113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6A95281-94E5-42D7-8994-ACF5D6180A1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673520" y="5502187"/>
                <a:ext cx="1774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5BFCD4F-DF37-4BAD-8F35-7DDB3E2E3714}"/>
                  </a:ext>
                </a:extLst>
              </p14:cNvPr>
              <p14:cNvContentPartPr/>
              <p14:nvPr/>
            </p14:nvContentPartPr>
            <p14:xfrm>
              <a:off x="8883040" y="5485987"/>
              <a:ext cx="28080" cy="338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5BFCD4F-DF37-4BAD-8F35-7DDB3E2E371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874400" y="5477347"/>
                <a:ext cx="45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5E9D1A8-C7C0-46B5-85EC-00402B2ECAC3}"/>
                  </a:ext>
                </a:extLst>
              </p14:cNvPr>
              <p14:cNvContentPartPr/>
              <p14:nvPr/>
            </p14:nvContentPartPr>
            <p14:xfrm>
              <a:off x="9024880" y="5352067"/>
              <a:ext cx="207360" cy="177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5E9D1A8-C7C0-46B5-85EC-00402B2ECAC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015880" y="5343067"/>
                <a:ext cx="225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6C05C6E-A967-4842-861F-10845DFC934B}"/>
                  </a:ext>
                </a:extLst>
              </p14:cNvPr>
              <p14:cNvContentPartPr/>
              <p14:nvPr/>
            </p14:nvContentPartPr>
            <p14:xfrm>
              <a:off x="9253120" y="5133907"/>
              <a:ext cx="106560" cy="344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6C05C6E-A967-4842-861F-10845DFC934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244120" y="5124907"/>
                <a:ext cx="124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213C2CD-F840-4B6D-A6DC-2C355A70C2E8}"/>
                  </a:ext>
                </a:extLst>
              </p14:cNvPr>
              <p14:cNvContentPartPr/>
              <p14:nvPr/>
            </p14:nvContentPartPr>
            <p14:xfrm>
              <a:off x="9479200" y="5291587"/>
              <a:ext cx="343440" cy="289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213C2CD-F840-4B6D-A6DC-2C355A70C2E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470560" y="5282587"/>
                <a:ext cx="3610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193275E-E829-438B-8520-BBB653760ABE}"/>
                  </a:ext>
                </a:extLst>
              </p14:cNvPr>
              <p14:cNvContentPartPr/>
              <p14:nvPr/>
            </p14:nvContentPartPr>
            <p14:xfrm>
              <a:off x="10099840" y="3824947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193275E-E829-438B-8520-BBB653760AB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91200" y="38163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3D4142B-B894-4037-9BE4-33B56B2C682F}"/>
                  </a:ext>
                </a:extLst>
              </p14:cNvPr>
              <p14:cNvContentPartPr/>
              <p14:nvPr/>
            </p14:nvContentPartPr>
            <p14:xfrm>
              <a:off x="9916240" y="3322027"/>
              <a:ext cx="452520" cy="496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3D4142B-B894-4037-9BE4-33B56B2C682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907600" y="3313027"/>
                <a:ext cx="4701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2D00981-C394-4992-83B5-E0E17959A37F}"/>
                  </a:ext>
                </a:extLst>
              </p14:cNvPr>
              <p14:cNvContentPartPr/>
              <p14:nvPr/>
            </p14:nvContentPartPr>
            <p14:xfrm>
              <a:off x="10485760" y="3095227"/>
              <a:ext cx="360" cy="308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2D00981-C394-4992-83B5-E0E17959A37F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477120" y="3086227"/>
                <a:ext cx="18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C534B51-0223-4F83-A5C9-08A5B6814ABA}"/>
                  </a:ext>
                </a:extLst>
              </p14:cNvPr>
              <p14:cNvContentPartPr/>
              <p14:nvPr/>
            </p14:nvContentPartPr>
            <p14:xfrm>
              <a:off x="10544080" y="3287827"/>
              <a:ext cx="124920" cy="78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C534B51-0223-4F83-A5C9-08A5B6814AB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535080" y="3279187"/>
                <a:ext cx="142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151711F-EB0D-4E9F-9C42-50CB836F4E21}"/>
                  </a:ext>
                </a:extLst>
              </p14:cNvPr>
              <p14:cNvContentPartPr/>
              <p14:nvPr/>
            </p14:nvContentPartPr>
            <p14:xfrm>
              <a:off x="10729120" y="3232747"/>
              <a:ext cx="118800" cy="144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151711F-EB0D-4E9F-9C42-50CB836F4E21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720120" y="3224107"/>
                <a:ext cx="136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6A5E3FF-266A-4BE8-9B7D-5ACA52F2F33D}"/>
                  </a:ext>
                </a:extLst>
              </p14:cNvPr>
              <p14:cNvContentPartPr/>
              <p14:nvPr/>
            </p14:nvContentPartPr>
            <p14:xfrm>
              <a:off x="10869880" y="3229507"/>
              <a:ext cx="120240" cy="273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6A5E3FF-266A-4BE8-9B7D-5ACA52F2F33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860880" y="3220507"/>
                <a:ext cx="137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8AE5B32-003E-4276-84D8-7E4B761FB3E1}"/>
                  </a:ext>
                </a:extLst>
              </p14:cNvPr>
              <p14:cNvContentPartPr/>
              <p14:nvPr/>
            </p14:nvContentPartPr>
            <p14:xfrm>
              <a:off x="11056360" y="3181987"/>
              <a:ext cx="142200" cy="183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8AE5B32-003E-4276-84D8-7E4B761FB3E1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047360" y="3173347"/>
                <a:ext cx="159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136C5F6-B116-4634-B05A-1B0B5B19F392}"/>
                  </a:ext>
                </a:extLst>
              </p14:cNvPr>
              <p14:cNvContentPartPr/>
              <p14:nvPr/>
            </p14:nvContentPartPr>
            <p14:xfrm>
              <a:off x="11205400" y="3061387"/>
              <a:ext cx="120960" cy="234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136C5F6-B116-4634-B05A-1B0B5B19F392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196400" y="3052747"/>
                <a:ext cx="138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5E62BD7-8CCA-4486-BEE2-171E594CB501}"/>
                  </a:ext>
                </a:extLst>
              </p14:cNvPr>
              <p14:cNvContentPartPr/>
              <p14:nvPr/>
            </p14:nvContentPartPr>
            <p14:xfrm>
              <a:off x="11399440" y="2902267"/>
              <a:ext cx="33840" cy="293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5E62BD7-8CCA-4486-BEE2-171E594CB50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1390800" y="2893627"/>
                <a:ext cx="51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380A1DB-A48C-4D8F-A8F0-1A775ED53CE3}"/>
                  </a:ext>
                </a:extLst>
              </p14:cNvPr>
              <p14:cNvContentPartPr/>
              <p14:nvPr/>
            </p14:nvContentPartPr>
            <p14:xfrm>
              <a:off x="11366680" y="3046987"/>
              <a:ext cx="105120" cy="90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380A1DB-A48C-4D8F-A8F0-1A775ED53CE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1358040" y="3038347"/>
                <a:ext cx="122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F5FC23-0460-41E2-BD87-DD5443F13EFB}"/>
                  </a:ext>
                </a:extLst>
              </p14:cNvPr>
              <p14:cNvContentPartPr/>
              <p14:nvPr/>
            </p14:nvContentPartPr>
            <p14:xfrm>
              <a:off x="9137920" y="3414187"/>
              <a:ext cx="174240" cy="890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F5FC23-0460-41E2-BD87-DD5443F13EFB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9129280" y="3405187"/>
                <a:ext cx="1918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17282A6-6B0D-4CEE-8B4B-6DB8032FDAB6}"/>
                  </a:ext>
                </a:extLst>
              </p14:cNvPr>
              <p14:cNvContentPartPr/>
              <p14:nvPr/>
            </p14:nvContentPartPr>
            <p14:xfrm>
              <a:off x="9689080" y="3397267"/>
              <a:ext cx="133200" cy="838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17282A6-6B0D-4CEE-8B4B-6DB8032FDAB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9680440" y="3388627"/>
                <a:ext cx="15084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98BAD22-C1C0-437D-A16E-A2D30E52F970}"/>
                  </a:ext>
                </a:extLst>
              </p14:cNvPr>
              <p14:cNvContentPartPr/>
              <p14:nvPr/>
            </p14:nvContentPartPr>
            <p14:xfrm>
              <a:off x="9369760" y="3145627"/>
              <a:ext cx="101520" cy="343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98BAD22-C1C0-437D-A16E-A2D30E52F97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361120" y="3136627"/>
                <a:ext cx="119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E8358BC-4B03-41CD-89FE-A3438A039D9E}"/>
                  </a:ext>
                </a:extLst>
              </p14:cNvPr>
              <p14:cNvContentPartPr/>
              <p14:nvPr/>
            </p14:nvContentPartPr>
            <p14:xfrm>
              <a:off x="10250680" y="5284747"/>
              <a:ext cx="9360" cy="142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E8358BC-4B03-41CD-89FE-A3438A039D9E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241680" y="5276107"/>
                <a:ext cx="27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F338E7F-8368-4493-B509-BFAA7FECAF06}"/>
                  </a:ext>
                </a:extLst>
              </p14:cNvPr>
              <p14:cNvContentPartPr/>
              <p14:nvPr/>
            </p14:nvContentPartPr>
            <p14:xfrm>
              <a:off x="10946560" y="5125267"/>
              <a:ext cx="46080" cy="290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F338E7F-8368-4493-B509-BFAA7FECAF0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0937560" y="5116627"/>
                <a:ext cx="63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DD7E69B-A843-4ED7-8A41-B1598EF5852E}"/>
                  </a:ext>
                </a:extLst>
              </p14:cNvPr>
              <p14:cNvContentPartPr/>
              <p14:nvPr/>
            </p14:nvContentPartPr>
            <p14:xfrm>
              <a:off x="11097040" y="5301307"/>
              <a:ext cx="141120" cy="110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DD7E69B-A843-4ED7-8A41-B1598EF5852E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1088040" y="5292667"/>
                <a:ext cx="158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9BC1ABB-C9AD-435C-A6B6-97B88F2F73EF}"/>
                  </a:ext>
                </a:extLst>
              </p14:cNvPr>
              <p14:cNvContentPartPr/>
              <p14:nvPr/>
            </p14:nvContentPartPr>
            <p14:xfrm>
              <a:off x="11266240" y="5257387"/>
              <a:ext cx="97560" cy="173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9BC1ABB-C9AD-435C-A6B6-97B88F2F73E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1257240" y="5248387"/>
                <a:ext cx="115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0AADF99-49C0-44CF-8BF8-0812C7F01C48}"/>
                  </a:ext>
                </a:extLst>
              </p14:cNvPr>
              <p14:cNvContentPartPr/>
              <p14:nvPr/>
            </p14:nvContentPartPr>
            <p14:xfrm>
              <a:off x="11447680" y="5242987"/>
              <a:ext cx="190440" cy="2196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0AADF99-49C0-44CF-8BF8-0812C7F01C4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439040" y="5233987"/>
                <a:ext cx="208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B32C02D-C2E7-4C46-B57E-82F653A9A0C0}"/>
                  </a:ext>
                </a:extLst>
              </p14:cNvPr>
              <p14:cNvContentPartPr/>
              <p14:nvPr/>
            </p14:nvContentPartPr>
            <p14:xfrm>
              <a:off x="11624080" y="5165227"/>
              <a:ext cx="87480" cy="187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B32C02D-C2E7-4C46-B57E-82F653A9A0C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1615440" y="5156227"/>
                <a:ext cx="105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B8ADB47-5815-450A-9056-7EFBEF625A99}"/>
                  </a:ext>
                </a:extLst>
              </p14:cNvPr>
              <p14:cNvContentPartPr/>
              <p14:nvPr/>
            </p14:nvContentPartPr>
            <p14:xfrm>
              <a:off x="11743240" y="5091787"/>
              <a:ext cx="111600" cy="194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B8ADB47-5815-450A-9056-7EFBEF625A99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734240" y="5082787"/>
                <a:ext cx="129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884C1C9-8CC2-465B-8D96-E3630B9A1E0B}"/>
                  </a:ext>
                </a:extLst>
              </p14:cNvPr>
              <p14:cNvContentPartPr/>
              <p14:nvPr/>
            </p14:nvContentPartPr>
            <p14:xfrm>
              <a:off x="11836480" y="4840147"/>
              <a:ext cx="143280" cy="372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884C1C9-8CC2-465B-8D96-E3630B9A1E0B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1827840" y="4831507"/>
                <a:ext cx="1609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9669E8A-CFB1-4C4C-8123-B3EEE0C37988}"/>
                  </a:ext>
                </a:extLst>
              </p14:cNvPr>
              <p14:cNvContentPartPr/>
              <p14:nvPr/>
            </p14:nvContentPartPr>
            <p14:xfrm>
              <a:off x="11808400" y="5066587"/>
              <a:ext cx="195480" cy="19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9669E8A-CFB1-4C4C-8123-B3EEE0C37988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799400" y="5057587"/>
                <a:ext cx="213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BE640B8-2E71-45D4-944A-3AA826234B74}"/>
                  </a:ext>
                </a:extLst>
              </p14:cNvPr>
              <p14:cNvContentPartPr/>
              <p14:nvPr/>
            </p14:nvContentPartPr>
            <p14:xfrm>
              <a:off x="10604560" y="4412827"/>
              <a:ext cx="404640" cy="3164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BE640B8-2E71-45D4-944A-3AA826234B7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0595560" y="4403827"/>
                <a:ext cx="4222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BC06346-EE91-406E-A5C4-899F394B7967}"/>
                  </a:ext>
                </a:extLst>
              </p14:cNvPr>
              <p14:cNvContentPartPr/>
              <p14:nvPr/>
            </p14:nvContentPartPr>
            <p14:xfrm>
              <a:off x="11118280" y="4361347"/>
              <a:ext cx="63000" cy="176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BC06346-EE91-406E-A5C4-899F394B796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1109640" y="4352347"/>
                <a:ext cx="80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A0ABE0-3ED8-48D1-A2DC-0EC4A92E2C08}"/>
                  </a:ext>
                </a:extLst>
              </p14:cNvPr>
              <p14:cNvContentPartPr/>
              <p14:nvPr/>
            </p14:nvContentPartPr>
            <p14:xfrm>
              <a:off x="11174080" y="4492747"/>
              <a:ext cx="82800" cy="45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A0ABE0-3ED8-48D1-A2DC-0EC4A92E2C08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1165080" y="4484107"/>
                <a:ext cx="100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5A66A02-9B87-45CC-A316-C27338C916CA}"/>
                  </a:ext>
                </a:extLst>
              </p14:cNvPr>
              <p14:cNvContentPartPr/>
              <p14:nvPr/>
            </p14:nvContentPartPr>
            <p14:xfrm>
              <a:off x="11387200" y="4294747"/>
              <a:ext cx="125640" cy="2311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5A66A02-9B87-45CC-A316-C27338C916C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1378200" y="4286107"/>
                <a:ext cx="143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BEE125B-7956-48A6-8BA5-71D5019D713B}"/>
                  </a:ext>
                </a:extLst>
              </p14:cNvPr>
              <p14:cNvContentPartPr/>
              <p14:nvPr/>
            </p14:nvContentPartPr>
            <p14:xfrm>
              <a:off x="11475760" y="4212307"/>
              <a:ext cx="236880" cy="83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BEE125B-7956-48A6-8BA5-71D5019D713B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1467120" y="4203307"/>
                <a:ext cx="254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85D0B90-C33E-4747-B0BB-AF4AC7E6FA7A}"/>
                  </a:ext>
                </a:extLst>
              </p14:cNvPr>
              <p14:cNvContentPartPr/>
              <p14:nvPr/>
            </p14:nvContentPartPr>
            <p14:xfrm>
              <a:off x="6267280" y="5704147"/>
              <a:ext cx="132480" cy="249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85D0B90-C33E-4747-B0BB-AF4AC7E6FA7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258280" y="5695507"/>
                <a:ext cx="150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75CF5BA-6E38-4099-B286-6B6C7BF45095}"/>
                  </a:ext>
                </a:extLst>
              </p14:cNvPr>
              <p14:cNvContentPartPr/>
              <p14:nvPr/>
            </p14:nvContentPartPr>
            <p14:xfrm>
              <a:off x="6324880" y="5689027"/>
              <a:ext cx="170280" cy="40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75CF5BA-6E38-4099-B286-6B6C7BF45095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316240" y="5680387"/>
                <a:ext cx="1879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35B4B26-1A90-493F-8210-5B58BB589CDF}"/>
                  </a:ext>
                </a:extLst>
              </p14:cNvPr>
              <p14:cNvContentPartPr/>
              <p14:nvPr/>
            </p14:nvContentPartPr>
            <p14:xfrm>
              <a:off x="6327040" y="6090067"/>
              <a:ext cx="132120" cy="86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35B4B26-1A90-493F-8210-5B58BB589CDF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6318040" y="6081427"/>
                <a:ext cx="149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6C96B61-0B30-4160-A986-5E425D12C998}"/>
                  </a:ext>
                </a:extLst>
              </p14:cNvPr>
              <p14:cNvContentPartPr/>
              <p14:nvPr/>
            </p14:nvContentPartPr>
            <p14:xfrm>
              <a:off x="6467440" y="6006187"/>
              <a:ext cx="33840" cy="290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6C96B61-0B30-4160-A986-5E425D12C99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458800" y="5997187"/>
                <a:ext cx="51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83C2DAE-F724-4F20-9A2F-7008127701A3}"/>
                  </a:ext>
                </a:extLst>
              </p14:cNvPr>
              <p14:cNvContentPartPr/>
              <p14:nvPr/>
            </p14:nvContentPartPr>
            <p14:xfrm>
              <a:off x="6383560" y="6409027"/>
              <a:ext cx="153720" cy="1868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83C2DAE-F724-4F20-9A2F-7008127701A3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6374920" y="6400387"/>
                <a:ext cx="171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3354CFF-5048-4135-8CAC-B25626F3AF47}"/>
                  </a:ext>
                </a:extLst>
              </p14:cNvPr>
              <p14:cNvContentPartPr/>
              <p14:nvPr/>
            </p14:nvContentPartPr>
            <p14:xfrm>
              <a:off x="7692520" y="4068274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3354CFF-5048-4135-8CAC-B25626F3AF4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683880" y="40596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FC600E0-A07A-4CA7-8799-C4443E83CB3B}"/>
              </a:ext>
            </a:extLst>
          </p:cNvPr>
          <p:cNvGrpSpPr/>
          <p:nvPr/>
        </p:nvGrpSpPr>
        <p:grpSpPr>
          <a:xfrm>
            <a:off x="4869400" y="4367434"/>
            <a:ext cx="1877760" cy="1126800"/>
            <a:chOff x="4869400" y="4367434"/>
            <a:chExt cx="1877760" cy="11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A90C74F-6242-411F-A72F-86F52CB06DE3}"/>
                    </a:ext>
                  </a:extLst>
                </p14:cNvPr>
                <p14:cNvContentPartPr/>
                <p14:nvPr/>
              </p14:nvContentPartPr>
              <p14:xfrm>
                <a:off x="4869400" y="5058274"/>
                <a:ext cx="196920" cy="9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A90C74F-6242-411F-A72F-86F52CB06DE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860760" y="5049274"/>
                  <a:ext cx="21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415F64D-80E2-4E69-BA43-CEF32C4FA151}"/>
                    </a:ext>
                  </a:extLst>
                </p14:cNvPr>
                <p14:cNvContentPartPr/>
                <p14:nvPr/>
              </p14:nvContentPartPr>
              <p14:xfrm>
                <a:off x="4949320" y="5191114"/>
                <a:ext cx="140400" cy="34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415F64D-80E2-4E69-BA43-CEF32C4FA15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40320" y="5182474"/>
                  <a:ext cx="158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5AA3087-7DF4-4949-856C-E926F5A57444}"/>
                    </a:ext>
                  </a:extLst>
                </p14:cNvPr>
                <p14:cNvContentPartPr/>
                <p14:nvPr/>
              </p14:nvContentPartPr>
              <p14:xfrm>
                <a:off x="4884880" y="4980514"/>
                <a:ext cx="365400" cy="1368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5AA3087-7DF4-4949-856C-E926F5A5744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876240" y="4971874"/>
                  <a:ext cx="383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A1A82C5-7275-4976-9347-5F4D851B6AFC}"/>
                    </a:ext>
                  </a:extLst>
                </p14:cNvPr>
                <p14:cNvContentPartPr/>
                <p14:nvPr/>
              </p14:nvContentPartPr>
              <p14:xfrm>
                <a:off x="4915840" y="5199034"/>
                <a:ext cx="380520" cy="94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A1A82C5-7275-4976-9347-5F4D851B6AF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06840" y="5190394"/>
                  <a:ext cx="398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A58E744-FFE5-4925-9825-CEB6BF241830}"/>
                    </a:ext>
                  </a:extLst>
                </p14:cNvPr>
                <p14:cNvContentPartPr/>
                <p14:nvPr/>
              </p14:nvContentPartPr>
              <p14:xfrm>
                <a:off x="5469160" y="4708354"/>
                <a:ext cx="377280" cy="228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A58E744-FFE5-4925-9825-CEB6BF24183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60520" y="4699714"/>
                  <a:ext cx="394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F94D14-4B13-479D-9AD6-7ED4426CDC47}"/>
                    </a:ext>
                  </a:extLst>
                </p14:cNvPr>
                <p14:cNvContentPartPr/>
                <p14:nvPr/>
              </p14:nvContentPartPr>
              <p14:xfrm>
                <a:off x="5813320" y="4538074"/>
                <a:ext cx="239040" cy="200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F94D14-4B13-479D-9AD6-7ED4426CDC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804320" y="4529434"/>
                  <a:ext cx="256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B5F7EE9-61EC-4811-9E81-849546FAB0A7}"/>
                    </a:ext>
                  </a:extLst>
                </p14:cNvPr>
                <p14:cNvContentPartPr/>
                <p14:nvPr/>
              </p14:nvContentPartPr>
              <p14:xfrm>
                <a:off x="6291400" y="4722754"/>
                <a:ext cx="360" cy="150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B5F7EE9-61EC-4811-9E81-849546FAB0A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82760" y="4713754"/>
                  <a:ext cx="18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6922553-6E28-403F-A10C-C23641F011EB}"/>
                    </a:ext>
                  </a:extLst>
                </p14:cNvPr>
                <p14:cNvContentPartPr/>
                <p14:nvPr/>
              </p14:nvContentPartPr>
              <p14:xfrm>
                <a:off x="6249640" y="4817434"/>
                <a:ext cx="103320" cy="482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6922553-6E28-403F-A10C-C23641F011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40640" y="4808434"/>
                  <a:ext cx="120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68F5166-FE6F-4DF1-AFED-71E3764C204F}"/>
                    </a:ext>
                  </a:extLst>
                </p14:cNvPr>
                <p14:cNvContentPartPr/>
                <p14:nvPr/>
              </p14:nvContentPartPr>
              <p14:xfrm>
                <a:off x="6483640" y="4562194"/>
                <a:ext cx="175320" cy="225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68F5166-FE6F-4DF1-AFED-71E3764C204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74640" y="4553554"/>
                  <a:ext cx="192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EDD3C60-39A7-4196-BCDB-F55AE282620E}"/>
                    </a:ext>
                  </a:extLst>
                </p14:cNvPr>
                <p14:cNvContentPartPr/>
                <p14:nvPr/>
              </p14:nvContentPartPr>
              <p14:xfrm>
                <a:off x="5628640" y="4941994"/>
                <a:ext cx="1118520" cy="234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EDD3C60-39A7-4196-BCDB-F55AE282620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620000" y="4933354"/>
                  <a:ext cx="113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55F89E9-0C85-41CA-AA21-01D51DBC70E1}"/>
                    </a:ext>
                  </a:extLst>
                </p14:cNvPr>
                <p14:cNvContentPartPr/>
                <p14:nvPr/>
              </p14:nvContentPartPr>
              <p14:xfrm>
                <a:off x="6022840" y="5291914"/>
                <a:ext cx="190440" cy="202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55F89E9-0C85-41CA-AA21-01D51DBC70E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14200" y="5283274"/>
                  <a:ext cx="208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670F412-EE6D-4283-B605-1AAB5BD5F71C}"/>
                    </a:ext>
                  </a:extLst>
                </p14:cNvPr>
                <p14:cNvContentPartPr/>
                <p14:nvPr/>
              </p14:nvContentPartPr>
              <p14:xfrm>
                <a:off x="5283040" y="4367434"/>
                <a:ext cx="943200" cy="742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670F412-EE6D-4283-B605-1AAB5BD5F71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274040" y="4358794"/>
                  <a:ext cx="96084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62000A-49AF-47F3-9A7E-4458A1488CD3}"/>
              </a:ext>
            </a:extLst>
          </p:cNvPr>
          <p:cNvGrpSpPr/>
          <p:nvPr/>
        </p:nvGrpSpPr>
        <p:grpSpPr>
          <a:xfrm>
            <a:off x="9753520" y="2037907"/>
            <a:ext cx="822960" cy="649800"/>
            <a:chOff x="9753520" y="2037907"/>
            <a:chExt cx="82296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CD56CB-A596-4569-970E-B8A9DEF60D83}"/>
                    </a:ext>
                  </a:extLst>
                </p14:cNvPr>
                <p14:cNvContentPartPr/>
                <p14:nvPr/>
              </p14:nvContentPartPr>
              <p14:xfrm>
                <a:off x="9753520" y="2458387"/>
                <a:ext cx="312480" cy="229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CD56CB-A596-4569-970E-B8A9DEF60D8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744880" y="2449387"/>
                  <a:ext cx="330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B185DC-0A41-429D-86A0-7F58316A9B5B}"/>
                    </a:ext>
                  </a:extLst>
                </p14:cNvPr>
                <p14:cNvContentPartPr/>
                <p14:nvPr/>
              </p14:nvContentPartPr>
              <p14:xfrm>
                <a:off x="10173640" y="2037907"/>
                <a:ext cx="47520" cy="57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B185DC-0A41-429D-86A0-7F58316A9B5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65000" y="2029267"/>
                  <a:ext cx="651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095CD8-FEFB-44D4-AC58-A30FB09C1F4C}"/>
                    </a:ext>
                  </a:extLst>
                </p14:cNvPr>
                <p14:cNvContentPartPr/>
                <p14:nvPr/>
              </p14:nvContentPartPr>
              <p14:xfrm>
                <a:off x="10041520" y="2365147"/>
                <a:ext cx="302760" cy="17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095CD8-FEFB-44D4-AC58-A30FB09C1F4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32520" y="2356147"/>
                  <a:ext cx="32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308D174-A601-4403-938C-B432D5C6C57D}"/>
                    </a:ext>
                  </a:extLst>
                </p14:cNvPr>
                <p14:cNvContentPartPr/>
                <p14:nvPr/>
              </p14:nvContentPartPr>
              <p14:xfrm>
                <a:off x="10477480" y="2281594"/>
                <a:ext cx="82440" cy="25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308D174-A601-4403-938C-B432D5C6C57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468840" y="2272594"/>
                  <a:ext cx="100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CD7FE95-DABC-4A62-9431-E81D9D080874}"/>
                    </a:ext>
                  </a:extLst>
                </p14:cNvPr>
                <p14:cNvContentPartPr/>
                <p14:nvPr/>
              </p14:nvContentPartPr>
              <p14:xfrm>
                <a:off x="10536160" y="2356114"/>
                <a:ext cx="40320" cy="34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CD7FE95-DABC-4A62-9431-E81D9D08087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527520" y="2347474"/>
                  <a:ext cx="57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F790B94-7E44-4061-AA11-390BD97639A2}"/>
              </a:ext>
            </a:extLst>
          </p:cNvPr>
          <p:cNvGrpSpPr/>
          <p:nvPr/>
        </p:nvGrpSpPr>
        <p:grpSpPr>
          <a:xfrm>
            <a:off x="10804360" y="1811794"/>
            <a:ext cx="1018080" cy="614160"/>
            <a:chOff x="10804360" y="1811794"/>
            <a:chExt cx="101808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410E0E-E9DD-4937-89D0-EE91D4CCC3E0}"/>
                    </a:ext>
                  </a:extLst>
                </p14:cNvPr>
                <p14:cNvContentPartPr/>
                <p14:nvPr/>
              </p14:nvContentPartPr>
              <p14:xfrm>
                <a:off x="10804360" y="2070634"/>
                <a:ext cx="253440" cy="355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410E0E-E9DD-4937-89D0-EE91D4CCC3E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795360" y="2061994"/>
                  <a:ext cx="271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2BB3BA1-4CAE-4BEF-BF8F-39E8E5325EA4}"/>
                    </a:ext>
                  </a:extLst>
                </p14:cNvPr>
                <p14:cNvContentPartPr/>
                <p14:nvPr/>
              </p14:nvContentPartPr>
              <p14:xfrm>
                <a:off x="11189920" y="2004394"/>
                <a:ext cx="83520" cy="354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2BB3BA1-4CAE-4BEF-BF8F-39E8E5325E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80920" y="1995754"/>
                  <a:ext cx="101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034AE0D-F3F9-41A2-8C6A-0D822BC5116C}"/>
                    </a:ext>
                  </a:extLst>
                </p14:cNvPr>
                <p14:cNvContentPartPr/>
                <p14:nvPr/>
              </p14:nvContentPartPr>
              <p14:xfrm>
                <a:off x="11274520" y="2094394"/>
                <a:ext cx="156600" cy="244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034AE0D-F3F9-41A2-8C6A-0D822BC5116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65520" y="2085394"/>
                  <a:ext cx="174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9FF95F3-3C5D-43D6-AB57-D71EFD916405}"/>
                    </a:ext>
                  </a:extLst>
                </p14:cNvPr>
                <p14:cNvContentPartPr/>
                <p14:nvPr/>
              </p14:nvContentPartPr>
              <p14:xfrm>
                <a:off x="11467480" y="1920514"/>
                <a:ext cx="210600" cy="153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9FF95F3-3C5D-43D6-AB57-D71EFD91640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458840" y="1911514"/>
                  <a:ext cx="228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B42AB1C-5C6C-4BA7-B487-9E57CBFBD334}"/>
                    </a:ext>
                  </a:extLst>
                </p14:cNvPr>
                <p14:cNvContentPartPr/>
                <p14:nvPr/>
              </p14:nvContentPartPr>
              <p14:xfrm>
                <a:off x="11660440" y="1811794"/>
                <a:ext cx="162000" cy="487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B42AB1C-5C6C-4BA7-B487-9E57CBFBD33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651440" y="1802794"/>
                  <a:ext cx="17964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83B303D-DB81-4845-807D-62DAD23D26F7}"/>
                  </a:ext>
                </a:extLst>
              </p14:cNvPr>
              <p14:cNvContentPartPr/>
              <p14:nvPr/>
            </p14:nvContentPartPr>
            <p14:xfrm>
              <a:off x="10754320" y="1459354"/>
              <a:ext cx="360" cy="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83B303D-DB81-4845-807D-62DAD23D26F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45680" y="14503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0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9FB52A3E08B4FA429A075621DBC64" ma:contentTypeVersion="12" ma:contentTypeDescription="Create a new document." ma:contentTypeScope="" ma:versionID="e0a6805e5b8c569ef94dace1646a26e0">
  <xsd:schema xmlns:xsd="http://www.w3.org/2001/XMLSchema" xmlns:xs="http://www.w3.org/2001/XMLSchema" xmlns:p="http://schemas.microsoft.com/office/2006/metadata/properties" xmlns:ns2="c3b8ee88-930b-45c7-a757-1a9ff20baf66" xmlns:ns3="d3f9b73f-cbda-4b62-9516-c1ce5c27c813" targetNamespace="http://schemas.microsoft.com/office/2006/metadata/properties" ma:root="true" ma:fieldsID="b0702d9646f8ea5387762ea0be845092" ns2:_="" ns3:_="">
    <xsd:import namespace="c3b8ee88-930b-45c7-a757-1a9ff20baf66"/>
    <xsd:import namespace="d3f9b73f-cbda-4b62-9516-c1ce5c27c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8ee88-930b-45c7-a757-1a9ff20ba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9b73f-cbda-4b62-9516-c1ce5c27c8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BFDE7-8178-416E-A802-99F419E15D6B}"/>
</file>

<file path=customXml/itemProps2.xml><?xml version="1.0" encoding="utf-8"?>
<ds:datastoreItem xmlns:ds="http://schemas.openxmlformats.org/officeDocument/2006/customXml" ds:itemID="{731CA18D-F33D-4F66-9829-E5D566DA0E11}"/>
</file>

<file path=customXml/itemProps3.xml><?xml version="1.0" encoding="utf-8"?>
<ds:datastoreItem xmlns:ds="http://schemas.openxmlformats.org/officeDocument/2006/customXml" ds:itemID="{96171911-3662-493E-B00E-3D45BD28BF0C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Aronson</dc:creator>
  <cp:lastModifiedBy>Thomas Aronson</cp:lastModifiedBy>
  <cp:revision>4</cp:revision>
  <dcterms:created xsi:type="dcterms:W3CDTF">2021-04-29T15:18:33Z</dcterms:created>
  <dcterms:modified xsi:type="dcterms:W3CDTF">2021-04-30T14:26:21Z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30596d0d-1dd3-4c57-973c-9e140a159086</vt:lpwstr>
  </property>
  <property fmtid="{D5CDD505-2E9C-101B-9397-08002B2CF9AE}" pid="3" name="HCLClassification">
    <vt:lpwstr>HCL_Cla5s_Publ1c</vt:lpwstr>
  </property>
  <property fmtid="{D5CDD505-2E9C-101B-9397-08002B2CF9AE}" pid="4" name="MSIP_Label_0a23ef02-6db2-48db-ad71-4f0b889aac99_Enabled">
    <vt:lpwstr>true</vt:lpwstr>
  </property>
  <property fmtid="{D5CDD505-2E9C-101B-9397-08002B2CF9AE}" pid="5" name="MSIP_Label_0a23ef02-6db2-48db-ad71-4f0b889aac99_SetDate">
    <vt:lpwstr>2021-04-30T14:24:46Z</vt:lpwstr>
  </property>
  <property fmtid="{D5CDD505-2E9C-101B-9397-08002B2CF9AE}" pid="6" name="MSIP_Label_0a23ef02-6db2-48db-ad71-4f0b889aac99_Method">
    <vt:lpwstr>Privileged</vt:lpwstr>
  </property>
  <property fmtid="{D5CDD505-2E9C-101B-9397-08002B2CF9AE}" pid="7" name="MSIP_Label_0a23ef02-6db2-48db-ad71-4f0b889aac99_Name">
    <vt:lpwstr>General</vt:lpwstr>
  </property>
  <property fmtid="{D5CDD505-2E9C-101B-9397-08002B2CF9AE}" pid="8" name="MSIP_Label_0a23ef02-6db2-48db-ad71-4f0b889aac99_SiteId">
    <vt:lpwstr>189de737-c93a-4f5a-8b68-6f4ca9941912</vt:lpwstr>
  </property>
  <property fmtid="{D5CDD505-2E9C-101B-9397-08002B2CF9AE}" pid="9" name="MSIP_Label_0a23ef02-6db2-48db-ad71-4f0b889aac99_ActionId">
    <vt:lpwstr>b34faa34-bd63-460f-afee-46b0d4fb4fe2</vt:lpwstr>
  </property>
  <property fmtid="{D5CDD505-2E9C-101B-9397-08002B2CF9AE}" pid="10" name="MSIP_Label_0a23ef02-6db2-48db-ad71-4f0b889aac99_ContentBits">
    <vt:lpwstr>4</vt:lpwstr>
  </property>
  <property fmtid="{D5CDD505-2E9C-101B-9397-08002B2CF9AE}" pid="11" name="ClassificationWatermarkLocations">
    <vt:lpwstr>Office Theme:8</vt:lpwstr>
  </property>
  <property fmtid="{D5CDD505-2E9C-101B-9397-08002B2CF9AE}" pid="12" name="ClassificationWatermarkText">
    <vt:lpwstr>Confidential</vt:lpwstr>
  </property>
  <property fmtid="{D5CDD505-2E9C-101B-9397-08002B2CF9AE}" pid="13" name="ContentTypeId">
    <vt:lpwstr>0x0101007E19FB52A3E08B4FA429A075621DBC64</vt:lpwstr>
  </property>
</Properties>
</file>