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Tahoma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Tahoma-bold.fntdata"/><Relationship Id="rId14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d353cb08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6d353cb08e_0_55:notes"/>
          <p:cNvSpPr/>
          <p:nvPr>
            <p:ph idx="2" type="sldImg"/>
          </p:nvPr>
        </p:nvSpPr>
        <p:spPr>
          <a:xfrm>
            <a:off x="381655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d353cb08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d353cb08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defdcd4d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defdcd4d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defdcd4d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defdcd4d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defdcd4d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defdcd4d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defdcd4d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defdcd4d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defdcd4d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defdcd4d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defdcd4d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defdcd4d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hyperlink" Target="https://docs.python.org/3/tutorial/venv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hyperlink" Target="https://github.com/pyenv/pyenv" TargetMode="External"/><Relationship Id="rId7" Type="http://schemas.openxmlformats.org/officeDocument/2006/relationships/hyperlink" Target="https://github.com/pyenv/pyenv-virtualenv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4619" l="0" r="13134" t="17090"/>
          <a:stretch/>
        </p:blipFill>
        <p:spPr>
          <a:xfrm>
            <a:off x="0" y="0"/>
            <a:ext cx="9144000" cy="51492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3"/>
          <p:cNvGrpSpPr/>
          <p:nvPr/>
        </p:nvGrpSpPr>
        <p:grpSpPr>
          <a:xfrm>
            <a:off x="7740324" y="3898043"/>
            <a:ext cx="1223710" cy="1102365"/>
            <a:chOff x="971600" y="3249202"/>
            <a:chExt cx="1721838" cy="1551097"/>
          </a:xfrm>
        </p:grpSpPr>
        <p:pic>
          <p:nvPicPr>
            <p:cNvPr id="56" name="Google Shape;56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71600" y="3249202"/>
              <a:ext cx="1721838" cy="8903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76435" y="4550822"/>
              <a:ext cx="1512168" cy="2494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13"/>
          <p:cNvSpPr txBox="1"/>
          <p:nvPr/>
        </p:nvSpPr>
        <p:spPr>
          <a:xfrm>
            <a:off x="819685" y="988065"/>
            <a:ext cx="77847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- None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Ambientes virtuais no Python 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377" y="0"/>
            <a:ext cx="9143246" cy="844351"/>
            <a:chOff x="377" y="0"/>
            <a:chExt cx="9143246" cy="844351"/>
          </a:xfrm>
        </p:grpSpPr>
        <p:cxnSp>
          <p:nvCxnSpPr>
            <p:cNvPr id="64" name="Google Shape;64;p14"/>
            <p:cNvCxnSpPr/>
            <p:nvPr/>
          </p:nvCxnSpPr>
          <p:spPr>
            <a:xfrm>
              <a:off x="683568" y="772344"/>
              <a:ext cx="8208900" cy="0"/>
            </a:xfrm>
            <a:prstGeom prst="straightConnector1">
              <a:avLst/>
            </a:prstGeom>
            <a:noFill/>
            <a:ln cap="flat" cmpd="sng" w="9525">
              <a:solidFill>
                <a:srgbClr val="3799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65" name="Google Shape;65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3778" y="234931"/>
              <a:ext cx="948702" cy="49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239" y="234930"/>
              <a:ext cx="149581" cy="60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4"/>
            <p:cNvPicPr preferRelativeResize="0"/>
            <p:nvPr/>
          </p:nvPicPr>
          <p:blipFill rotWithShape="1">
            <a:blip r:embed="rId5">
              <a:alphaModFix/>
            </a:blip>
            <a:srcRect b="0" l="0" r="0" t="16729"/>
            <a:stretch/>
          </p:blipFill>
          <p:spPr>
            <a:xfrm>
              <a:off x="377" y="0"/>
              <a:ext cx="9143246" cy="441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Google Shape;68;p14"/>
          <p:cNvSpPr txBox="1"/>
          <p:nvPr/>
        </p:nvSpPr>
        <p:spPr>
          <a:xfrm>
            <a:off x="755576" y="26828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Contexto e Definição</a:t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62850" y="1122325"/>
            <a:ext cx="82740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●"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Contexto: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○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Existem diferentes versões de Python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■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No próprio Linux temos instalados Python 2.x, Python 3.x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○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Usar pip ou pip3 install ?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○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Aplicações diferentes precisam de pacotes diferentes execução, que podem ser conflitantes entre si.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●"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Definição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○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Ambientes virtuais em Python são uma árvore de diretório </a:t>
            </a: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independentes que contém uma versão específica de Python junto com pacotes adicionais instalados.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 Ref: </a:t>
            </a:r>
            <a:r>
              <a:rPr lang="pt-BR" sz="18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6"/>
              </a:rPr>
              <a:t>https://docs.python.org/3/tutorial/venv.html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377" y="0"/>
            <a:ext cx="9143246" cy="844351"/>
            <a:chOff x="377" y="0"/>
            <a:chExt cx="9143246" cy="844351"/>
          </a:xfrm>
        </p:grpSpPr>
        <p:cxnSp>
          <p:nvCxnSpPr>
            <p:cNvPr id="75" name="Google Shape;75;p15"/>
            <p:cNvCxnSpPr/>
            <p:nvPr/>
          </p:nvCxnSpPr>
          <p:spPr>
            <a:xfrm>
              <a:off x="683568" y="772344"/>
              <a:ext cx="8208900" cy="0"/>
            </a:xfrm>
            <a:prstGeom prst="straightConnector1">
              <a:avLst/>
            </a:prstGeom>
            <a:noFill/>
            <a:ln cap="flat" cmpd="sng" w="9525">
              <a:solidFill>
                <a:srgbClr val="3799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76" name="Google Shape;76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3778" y="234931"/>
              <a:ext cx="948702" cy="49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239" y="234930"/>
              <a:ext cx="149581" cy="60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5"/>
            <p:cNvPicPr preferRelativeResize="0"/>
            <p:nvPr/>
          </p:nvPicPr>
          <p:blipFill rotWithShape="1">
            <a:blip r:embed="rId5">
              <a:alphaModFix/>
            </a:blip>
            <a:srcRect b="0" l="0" r="0" t="16729"/>
            <a:stretch/>
          </p:blipFill>
          <p:spPr>
            <a:xfrm>
              <a:off x="377" y="0"/>
              <a:ext cx="9143246" cy="441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5"/>
          <p:cNvSpPr txBox="1"/>
          <p:nvPr/>
        </p:nvSpPr>
        <p:spPr>
          <a:xfrm>
            <a:off x="362850" y="1122325"/>
            <a:ext cx="8485200" cy="3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●"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Pacotes Associados</a:t>
            </a: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○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Para podermos trabalhar com ambientes virtuais em Python, dois pacotes são recomendados para atingir esse objetivo </a:t>
            </a: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pyenv e pyenv-virtualenv; 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■"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pyenv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●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 pyenv é responsável pela configuração e trativas necessários com o SO para permitir múltiplas versões de Python de maneira programática.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●"/>
            </a:pPr>
            <a:r>
              <a:rPr lang="pt-BR" sz="18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6"/>
              </a:rPr>
              <a:t>https://github.com/pyenv/pyenv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■"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pyenv-virtualenv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●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Já o</a:t>
            </a: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pyenv-virtualenv é responsável para nos dar as funcionalidades necessárias gerenciar o os ambientes virtuais sem muitas complicações.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●"/>
            </a:pPr>
            <a:r>
              <a:rPr lang="pt-BR" sz="18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7"/>
              </a:rPr>
              <a:t>https://github.com/pyenv/pyenv-virtualenv</a:t>
            </a: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55575" y="268303"/>
            <a:ext cx="66051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Pacotes Associados e Instalação</a:t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6"/>
          <p:cNvGrpSpPr/>
          <p:nvPr/>
        </p:nvGrpSpPr>
        <p:grpSpPr>
          <a:xfrm>
            <a:off x="377" y="0"/>
            <a:ext cx="9143246" cy="844351"/>
            <a:chOff x="377" y="0"/>
            <a:chExt cx="9143246" cy="844351"/>
          </a:xfrm>
        </p:grpSpPr>
        <p:cxnSp>
          <p:nvCxnSpPr>
            <p:cNvPr id="86" name="Google Shape;86;p16"/>
            <p:cNvCxnSpPr/>
            <p:nvPr/>
          </p:nvCxnSpPr>
          <p:spPr>
            <a:xfrm>
              <a:off x="683568" y="772344"/>
              <a:ext cx="8208900" cy="0"/>
            </a:xfrm>
            <a:prstGeom prst="straightConnector1">
              <a:avLst/>
            </a:prstGeom>
            <a:noFill/>
            <a:ln cap="flat" cmpd="sng" w="9525">
              <a:solidFill>
                <a:srgbClr val="3799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87" name="Google Shape;87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3778" y="234931"/>
              <a:ext cx="948702" cy="49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239" y="234930"/>
              <a:ext cx="149581" cy="60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6"/>
            <p:cNvPicPr preferRelativeResize="0"/>
            <p:nvPr/>
          </p:nvPicPr>
          <p:blipFill rotWithShape="1">
            <a:blip r:embed="rId5">
              <a:alphaModFix/>
            </a:blip>
            <a:srcRect b="0" l="0" r="0" t="16729"/>
            <a:stretch/>
          </p:blipFill>
          <p:spPr>
            <a:xfrm>
              <a:off x="377" y="0"/>
              <a:ext cx="9143246" cy="441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16"/>
          <p:cNvSpPr txBox="1"/>
          <p:nvPr/>
        </p:nvSpPr>
        <p:spPr>
          <a:xfrm>
            <a:off x="362850" y="1122325"/>
            <a:ext cx="8485200" cy="3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pyenv                                       pyenv-virtualenv</a:t>
            </a:r>
            <a:endParaRPr sz="10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755575" y="268303"/>
            <a:ext cx="66051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pyenv e pyenv-virutalenv</a:t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89475" y="1627300"/>
            <a:ext cx="3239900" cy="29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7"/>
          <p:cNvGrpSpPr/>
          <p:nvPr/>
        </p:nvGrpSpPr>
        <p:grpSpPr>
          <a:xfrm>
            <a:off x="377" y="0"/>
            <a:ext cx="9143246" cy="844351"/>
            <a:chOff x="377" y="0"/>
            <a:chExt cx="9143246" cy="844351"/>
          </a:xfrm>
        </p:grpSpPr>
        <p:cxnSp>
          <p:nvCxnSpPr>
            <p:cNvPr id="98" name="Google Shape;98;p17"/>
            <p:cNvCxnSpPr/>
            <p:nvPr/>
          </p:nvCxnSpPr>
          <p:spPr>
            <a:xfrm>
              <a:off x="683568" y="772344"/>
              <a:ext cx="8208900" cy="0"/>
            </a:xfrm>
            <a:prstGeom prst="straightConnector1">
              <a:avLst/>
            </a:prstGeom>
            <a:noFill/>
            <a:ln cap="flat" cmpd="sng" w="9525">
              <a:solidFill>
                <a:srgbClr val="3799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99" name="Google Shape;99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3778" y="234931"/>
              <a:ext cx="948702" cy="49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239" y="234930"/>
              <a:ext cx="149581" cy="60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7"/>
            <p:cNvPicPr preferRelativeResize="0"/>
            <p:nvPr/>
          </p:nvPicPr>
          <p:blipFill rotWithShape="1">
            <a:blip r:embed="rId5">
              <a:alphaModFix/>
            </a:blip>
            <a:srcRect b="0" l="0" r="0" t="16729"/>
            <a:stretch/>
          </p:blipFill>
          <p:spPr>
            <a:xfrm>
              <a:off x="377" y="0"/>
              <a:ext cx="9143246" cy="441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Google Shape;102;p17"/>
          <p:cNvSpPr txBox="1"/>
          <p:nvPr/>
        </p:nvSpPr>
        <p:spPr>
          <a:xfrm>
            <a:off x="755575" y="268303"/>
            <a:ext cx="66051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Utilização - Instalação Versão Python</a:t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62850" y="1034900"/>
            <a:ext cx="8485200" cy="3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●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Uma vez instalados o pyenv e o pyenv-virtualenv, temos que instalar uma versão de Python com o auxílio do pyenv. No terminal execute: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○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$ pyenv install &lt;versao-de-python&gt;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7025" y="2571750"/>
            <a:ext cx="53340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8"/>
          <p:cNvGrpSpPr/>
          <p:nvPr/>
        </p:nvGrpSpPr>
        <p:grpSpPr>
          <a:xfrm>
            <a:off x="377" y="0"/>
            <a:ext cx="9143246" cy="844351"/>
            <a:chOff x="377" y="0"/>
            <a:chExt cx="9143246" cy="844351"/>
          </a:xfrm>
        </p:grpSpPr>
        <p:cxnSp>
          <p:nvCxnSpPr>
            <p:cNvPr id="110" name="Google Shape;110;p18"/>
            <p:cNvCxnSpPr/>
            <p:nvPr/>
          </p:nvCxnSpPr>
          <p:spPr>
            <a:xfrm>
              <a:off x="683568" y="772344"/>
              <a:ext cx="8208900" cy="0"/>
            </a:xfrm>
            <a:prstGeom prst="straightConnector1">
              <a:avLst/>
            </a:prstGeom>
            <a:noFill/>
            <a:ln cap="flat" cmpd="sng" w="9525">
              <a:solidFill>
                <a:srgbClr val="3799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11" name="Google Shape;111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3778" y="234931"/>
              <a:ext cx="948702" cy="49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239" y="234930"/>
              <a:ext cx="149581" cy="60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8"/>
            <p:cNvPicPr preferRelativeResize="0"/>
            <p:nvPr/>
          </p:nvPicPr>
          <p:blipFill rotWithShape="1">
            <a:blip r:embed="rId5">
              <a:alphaModFix/>
            </a:blip>
            <a:srcRect b="0" l="0" r="0" t="16729"/>
            <a:stretch/>
          </p:blipFill>
          <p:spPr>
            <a:xfrm>
              <a:off x="377" y="0"/>
              <a:ext cx="9143246" cy="441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18"/>
          <p:cNvSpPr txBox="1"/>
          <p:nvPr/>
        </p:nvSpPr>
        <p:spPr>
          <a:xfrm>
            <a:off x="755575" y="268303"/>
            <a:ext cx="66051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Utilização - Criação de um Ambiente Virtual</a:t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362850" y="1034900"/>
            <a:ext cx="8485200" cy="3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●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Agora vamos associar a versão de Python previamente instalada a um ambiente virtual que iremos criar. No terminal: 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○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$ pyenv virtualenv &lt;versao-de-python&gt; &lt;nome-ambiente&gt;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6288" y="2488151"/>
            <a:ext cx="7618325" cy="4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362850" y="1034900"/>
            <a:ext cx="8485200" cy="3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●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Já definidos a versão do Python e o ambiente virtual, agora devemos fazer a associação desse com o diretório onde vamos desenvolve. Navegue até tal diretório e no terminal execute.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○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$ pyenv local &lt;nome do amiente&gt;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22" name="Google Shape;122;p19"/>
          <p:cNvGrpSpPr/>
          <p:nvPr/>
        </p:nvGrpSpPr>
        <p:grpSpPr>
          <a:xfrm>
            <a:off x="377" y="0"/>
            <a:ext cx="9143246" cy="844351"/>
            <a:chOff x="377" y="0"/>
            <a:chExt cx="9143246" cy="844351"/>
          </a:xfrm>
        </p:grpSpPr>
        <p:cxnSp>
          <p:nvCxnSpPr>
            <p:cNvPr id="123" name="Google Shape;123;p19"/>
            <p:cNvCxnSpPr/>
            <p:nvPr/>
          </p:nvCxnSpPr>
          <p:spPr>
            <a:xfrm>
              <a:off x="683568" y="772344"/>
              <a:ext cx="8208900" cy="0"/>
            </a:xfrm>
            <a:prstGeom prst="straightConnector1">
              <a:avLst/>
            </a:prstGeom>
            <a:noFill/>
            <a:ln cap="flat" cmpd="sng" w="9525">
              <a:solidFill>
                <a:srgbClr val="3799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24" name="Google Shape;124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3778" y="234931"/>
              <a:ext cx="948702" cy="49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239" y="234930"/>
              <a:ext cx="149581" cy="60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/>
            <p:cNvPicPr preferRelativeResize="0"/>
            <p:nvPr/>
          </p:nvPicPr>
          <p:blipFill rotWithShape="1">
            <a:blip r:embed="rId5">
              <a:alphaModFix/>
            </a:blip>
            <a:srcRect b="0" l="0" r="0" t="16729"/>
            <a:stretch/>
          </p:blipFill>
          <p:spPr>
            <a:xfrm>
              <a:off x="377" y="0"/>
              <a:ext cx="9143246" cy="441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19"/>
          <p:cNvSpPr txBox="1"/>
          <p:nvPr/>
        </p:nvSpPr>
        <p:spPr>
          <a:xfrm>
            <a:off x="755575" y="268303"/>
            <a:ext cx="66051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Utilização - Associação de um Ambiente Virtual a um Diretório</a:t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3638" y="2853150"/>
            <a:ext cx="597217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755575" y="268303"/>
            <a:ext cx="66051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Utilização</a:t>
            </a:r>
            <a:r>
              <a:rPr b="1" lang="pt-BR" sz="2800">
                <a:solidFill>
                  <a:srgbClr val="004676"/>
                </a:solidFill>
                <a:latin typeface="Tahoma"/>
                <a:ea typeface="Tahoma"/>
                <a:cs typeface="Tahoma"/>
                <a:sym typeface="Tahoma"/>
              </a:rPr>
              <a:t> - Instalação de pacotes</a:t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2800">
              <a:solidFill>
                <a:srgbClr val="00467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362850" y="1034900"/>
            <a:ext cx="8485200" cy="3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●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Pronto agora sempre que você entrar na pasta escolhida estará automaticamente no ambiente virtual que você associou. Agora só falta instalar os pacotes necessários normalmente com o pip. No terminal: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○"/>
            </a:pPr>
            <a:r>
              <a:rPr lang="pt-BR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$ pip install &lt;nome do pacote&gt;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35" name="Google Shape;135;p20"/>
          <p:cNvGrpSpPr/>
          <p:nvPr/>
        </p:nvGrpSpPr>
        <p:grpSpPr>
          <a:xfrm>
            <a:off x="377" y="0"/>
            <a:ext cx="9143246" cy="844351"/>
            <a:chOff x="377" y="0"/>
            <a:chExt cx="9143246" cy="844351"/>
          </a:xfrm>
        </p:grpSpPr>
        <p:cxnSp>
          <p:nvCxnSpPr>
            <p:cNvPr id="136" name="Google Shape;136;p20"/>
            <p:cNvCxnSpPr/>
            <p:nvPr/>
          </p:nvCxnSpPr>
          <p:spPr>
            <a:xfrm>
              <a:off x="683568" y="772344"/>
              <a:ext cx="8208900" cy="0"/>
            </a:xfrm>
            <a:prstGeom prst="straightConnector1">
              <a:avLst/>
            </a:prstGeom>
            <a:noFill/>
            <a:ln cap="flat" cmpd="sng" w="9525">
              <a:solidFill>
                <a:srgbClr val="3799D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37" name="Google Shape;137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43778" y="234931"/>
              <a:ext cx="948702" cy="490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3239" y="234930"/>
              <a:ext cx="149581" cy="609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0"/>
            <p:cNvPicPr preferRelativeResize="0"/>
            <p:nvPr/>
          </p:nvPicPr>
          <p:blipFill rotWithShape="1">
            <a:blip r:embed="rId5">
              <a:alphaModFix/>
            </a:blip>
            <a:srcRect b="0" l="0" r="0" t="16729"/>
            <a:stretch/>
          </p:blipFill>
          <p:spPr>
            <a:xfrm>
              <a:off x="377" y="0"/>
              <a:ext cx="9143246" cy="44157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0" name="Google Shape;14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950" y="2928950"/>
            <a:ext cx="7456625" cy="8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