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Tahom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ahom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Tahom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d353cb08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6d353cb08e_0_55:notes"/>
          <p:cNvSpPr/>
          <p:nvPr>
            <p:ph idx="2" type="sldImg"/>
          </p:nvPr>
        </p:nvSpPr>
        <p:spPr>
          <a:xfrm>
            <a:off x="381655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d4f535f3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d4f535f3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d4f535f3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d4f535f3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4f535f3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4f535f3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d4f535f3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d4f535f3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d4f535f3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d4f535f3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d4f535f3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d4f535f3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d4f535f3d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d4f535f3d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d4f535f3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d4f535f3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d4f535f3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d4f535f3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d4f535f3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d4f535f3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d353cb08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d353cb08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d4f535f3d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d4f535f3d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d4f535f3d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d4f535f3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d4f535f3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6d4f535f3d_0_273:notes"/>
          <p:cNvSpPr/>
          <p:nvPr>
            <p:ph idx="2" type="sldImg"/>
          </p:nvPr>
        </p:nvSpPr>
        <p:spPr>
          <a:xfrm>
            <a:off x="381655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d4f535f3d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d4f535f3d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d4f535f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d4f535f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d4f535f3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d4f535f3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4f535f3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d4f535f3d_0_102:notes"/>
          <p:cNvSpPr/>
          <p:nvPr>
            <p:ph idx="2" type="sldImg"/>
          </p:nvPr>
        </p:nvSpPr>
        <p:spPr>
          <a:xfrm>
            <a:off x="381655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d4f535f3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d4f535f3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d4f535f3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d4f535f3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d4f535f3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d4f535f3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d4f535f3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d4f535f3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hyperlink" Target="https://spark.apache.org/docs/2.1.0/api/python/pyspark.sql.html#" TargetMode="External"/><Relationship Id="rId7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4619" l="0" r="13134" t="17090"/>
          <a:stretch/>
        </p:blipFill>
        <p:spPr>
          <a:xfrm>
            <a:off x="0" y="0"/>
            <a:ext cx="9144000" cy="51492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3"/>
          <p:cNvGrpSpPr/>
          <p:nvPr/>
        </p:nvGrpSpPr>
        <p:grpSpPr>
          <a:xfrm>
            <a:off x="7740324" y="3898043"/>
            <a:ext cx="1223710" cy="1102365"/>
            <a:chOff x="971600" y="3249202"/>
            <a:chExt cx="1721838" cy="1551097"/>
          </a:xfrm>
        </p:grpSpPr>
        <p:pic>
          <p:nvPicPr>
            <p:cNvPr id="56" name="Google Shape;56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1600" y="3249202"/>
              <a:ext cx="1721838" cy="890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76435" y="4550822"/>
              <a:ext cx="1512168" cy="2494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13"/>
          <p:cNvSpPr txBox="1"/>
          <p:nvPr/>
        </p:nvSpPr>
        <p:spPr>
          <a:xfrm>
            <a:off x="819685" y="988065"/>
            <a:ext cx="77847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301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Analisando dados com PySpark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2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155" name="Google Shape;155;p22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56" name="Google Shape;156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2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Google Shape;159;p22"/>
          <p:cNvSpPr txBox="1"/>
          <p:nvPr/>
        </p:nvSpPr>
        <p:spPr>
          <a:xfrm>
            <a:off x="755575" y="268300"/>
            <a:ext cx="637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Filtrar DataFrame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362850" y="925625"/>
            <a:ext cx="8418300" cy="1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Pandas: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df[df.column_name &lt; 20]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df[(df.column_name &lt; 20) &amp; (df.other_column_name == 6)]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PySpark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df[df.column_name &lt; 20]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df.filter(df.column_name &lt; 20)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df[(df.column_name &lt; 20) &amp; (df.other_column_name == 6)]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df.filter((df.column_name &lt; 20) &amp; (df.other_column_name == 6))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3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166" name="Google Shape;166;p23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67" name="Google Shape;167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23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23"/>
          <p:cNvSpPr txBox="1"/>
          <p:nvPr/>
        </p:nvSpPr>
        <p:spPr>
          <a:xfrm>
            <a:off x="755575" y="268300"/>
            <a:ext cx="637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Adicionar colunas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362850" y="925625"/>
            <a:ext cx="8418300" cy="1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Pandas: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df[‘new_column’] = 1 / df.column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PySpark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df.withColumn(‘new_column’, 1 / df.column)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177" name="Google Shape;177;p24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78" name="Google Shape;178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24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1" name="Google Shape;181;p24"/>
          <p:cNvSpPr txBox="1"/>
          <p:nvPr/>
        </p:nvSpPr>
        <p:spPr>
          <a:xfrm>
            <a:off x="755575" y="268300"/>
            <a:ext cx="637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Preencher nulos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362850" y="925625"/>
            <a:ext cx="8418300" cy="1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Pandas: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df.fillna(0)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PySpark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df.fillna(0)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5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188" name="Google Shape;188;p25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89" name="Google Shape;189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5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" name="Google Shape;192;p25"/>
          <p:cNvSpPr txBox="1"/>
          <p:nvPr/>
        </p:nvSpPr>
        <p:spPr>
          <a:xfrm>
            <a:off x="755575" y="268300"/>
            <a:ext cx="637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Agregação (groupby)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362850" y="925625"/>
            <a:ext cx="8418300" cy="1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Pandas: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df.groupby([‘column_name’, ‘other_column_name’]) \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.agg({‘column_name’: ‘sum’, ‘other_column_name’: ‘max’})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PySpark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df.groupBy([‘column_name’, ‘other_column_name’]) \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.agg({‘column_name’: ‘sum’, ‘other_column_name’: ‘max’})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6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199" name="Google Shape;199;p26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00" name="Google Shape;200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26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3" name="Google Shape;203;p26"/>
          <p:cNvSpPr txBox="1"/>
          <p:nvPr/>
        </p:nvSpPr>
        <p:spPr>
          <a:xfrm>
            <a:off x="755575" y="268300"/>
            <a:ext cx="637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Transformações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362850" y="925625"/>
            <a:ext cx="8418300" cy="1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Pandas: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df[‘log_column_name’] = np.log(df.column_name)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PySpark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import pyspark.sql.function as f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df.withColumn(‘log_column_name’, f.log(df.column_name))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7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210" name="Google Shape;210;p27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11" name="Google Shape;211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27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27"/>
          <p:cNvSpPr txBox="1"/>
          <p:nvPr/>
        </p:nvSpPr>
        <p:spPr>
          <a:xfrm>
            <a:off x="755575" y="268300"/>
            <a:ext cx="637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Novas features condicionais 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362850" y="925625"/>
            <a:ext cx="8418300" cy="1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Pandas: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df[‘cond_column’] = df.apply(lambda x: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1 if x.column &gt; 20 else 2 if x.other_column == 6 else 3,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axis = 1)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PySpark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import pyspark.sql.function as f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df.withColumn(‘cond_column’, \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f.when(df.column &gt; 20, 1) \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.when(df.other_column == 6, 2) \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.otherwise(3))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8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221" name="Google Shape;221;p28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22" name="Google Shape;222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8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5" name="Google Shape;225;p28"/>
          <p:cNvSpPr txBox="1"/>
          <p:nvPr/>
        </p:nvSpPr>
        <p:spPr>
          <a:xfrm>
            <a:off x="755575" y="268300"/>
            <a:ext cx="637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Definição de funções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362850" y="925625"/>
            <a:ext cx="8418300" cy="1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Pandas: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df[‘new_column’] = df.column.apply(lambda x: x+1)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PySpark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import pyspark.sql.function as f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from pyspark.sql.types import DoubleType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fn = f.udf(lambda x: x+1, DoubleType())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df.withColumn(‘new_column’, fn(df.column))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9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232" name="Google Shape;232;p29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33" name="Google Shape;233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9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6" name="Google Shape;236;p29"/>
          <p:cNvSpPr txBox="1"/>
          <p:nvPr/>
        </p:nvSpPr>
        <p:spPr>
          <a:xfrm>
            <a:off x="755575" y="268300"/>
            <a:ext cx="637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Merge/Join DataFrame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362850" y="925625"/>
            <a:ext cx="8418300" cy="1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Pandas: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df_left.merge(df_right, on = ‘key’)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df_left.merge(df_right, left_on = ‘left_key’, right_on = ‘right_key’)</a:t>
            </a: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PySpark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df_left.join(df_right, on = ‘key’)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df_left.join(df_right, df_left.key_left == df_right.key_right)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30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243" name="Google Shape;243;p30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44" name="Google Shape;244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30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7" name="Google Shape;247;p30"/>
          <p:cNvSpPr txBox="1"/>
          <p:nvPr/>
        </p:nvSpPr>
        <p:spPr>
          <a:xfrm>
            <a:off x="755575" y="268300"/>
            <a:ext cx="637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Pivot Table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8" name="Google Shape;248;p30"/>
          <p:cNvSpPr txBox="1"/>
          <p:nvPr/>
        </p:nvSpPr>
        <p:spPr>
          <a:xfrm>
            <a:off x="362850" y="925625"/>
            <a:ext cx="8418300" cy="1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Pandas: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pd.pivot_table(df, values = ‘column_val’,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index = [‘column_index_1’, ‘column_index_2’],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columns = ‘column_columns’,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aggfunc = np.sum)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PySpark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df.groupBy(“column_index_1”, “column_index_2”) \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.pivot(“column_columns”) \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.sum(“column_val”) \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.show()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31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254" name="Google Shape;254;p31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55" name="Google Shape;255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31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31"/>
          <p:cNvSpPr txBox="1"/>
          <p:nvPr/>
        </p:nvSpPr>
        <p:spPr>
          <a:xfrm>
            <a:off x="755575" y="268300"/>
            <a:ext cx="637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Estatísticas Resumo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362850" y="925625"/>
            <a:ext cx="8418300" cy="1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Pandas: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df.describe()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PySpark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df.describe().show()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64" name="Google Shape;64;p14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65" name="Google Shape;65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4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Google Shape;68;p14"/>
          <p:cNvSpPr txBox="1"/>
          <p:nvPr/>
        </p:nvSpPr>
        <p:spPr>
          <a:xfrm>
            <a:off x="755576" y="26828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O que é Spark?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16475" y="2948000"/>
            <a:ext cx="8418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Apache Spark™ is a unified analytics engine for large-scale data processing.</a:t>
            </a:r>
            <a:endParaRPr b="1" sz="3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46450" y="1437225"/>
            <a:ext cx="2251097" cy="1297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32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265" name="Google Shape;265;p32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66" name="Google Shape;266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32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9" name="Google Shape;269;p32"/>
          <p:cNvSpPr txBox="1"/>
          <p:nvPr/>
        </p:nvSpPr>
        <p:spPr>
          <a:xfrm>
            <a:off x="755575" y="268300"/>
            <a:ext cx="637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Histograma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362850" y="925625"/>
            <a:ext cx="8418300" cy="1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Pandas: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df.hist()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PySpark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df.sample(False, 0.1).toPandas().hist()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33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276" name="Google Shape;276;p33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77" name="Google Shape;277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33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0" name="Google Shape;280;p33"/>
          <p:cNvSpPr txBox="1"/>
          <p:nvPr/>
        </p:nvSpPr>
        <p:spPr>
          <a:xfrm>
            <a:off x="755575" y="268300"/>
            <a:ext cx="637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SQL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1" name="Google Shape;281;p33"/>
          <p:cNvSpPr txBox="1"/>
          <p:nvPr/>
        </p:nvSpPr>
        <p:spPr>
          <a:xfrm>
            <a:off x="362850" y="925625"/>
            <a:ext cx="8418300" cy="1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Pandas: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n/a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PySpark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df.createOrReplaceTempView(‘table_temp’)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df2 = spark.sql(‘select * from table_temp’)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4"/>
          <p:cNvPicPr preferRelativeResize="0"/>
          <p:nvPr/>
        </p:nvPicPr>
        <p:blipFill rotWithShape="1">
          <a:blip r:embed="rId3">
            <a:alphaModFix/>
          </a:blip>
          <a:srcRect b="4619" l="0" r="13134" t="17090"/>
          <a:stretch/>
        </p:blipFill>
        <p:spPr>
          <a:xfrm>
            <a:off x="0" y="0"/>
            <a:ext cx="9144000" cy="51492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" name="Google Shape;287;p34"/>
          <p:cNvGrpSpPr/>
          <p:nvPr/>
        </p:nvGrpSpPr>
        <p:grpSpPr>
          <a:xfrm>
            <a:off x="7740324" y="3898043"/>
            <a:ext cx="1223710" cy="1102365"/>
            <a:chOff x="971600" y="3249202"/>
            <a:chExt cx="1721838" cy="1551097"/>
          </a:xfrm>
        </p:grpSpPr>
        <p:pic>
          <p:nvPicPr>
            <p:cNvPr id="288" name="Google Shape;288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1600" y="3249202"/>
              <a:ext cx="1721838" cy="890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76435" y="4550822"/>
              <a:ext cx="1512168" cy="2494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0" name="Google Shape;290;p34"/>
          <p:cNvSpPr txBox="1"/>
          <p:nvPr/>
        </p:nvSpPr>
        <p:spPr>
          <a:xfrm>
            <a:off x="819685" y="988065"/>
            <a:ext cx="77847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Boas Práticas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35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296" name="Google Shape;296;p35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97" name="Google Shape;297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35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0" name="Google Shape;300;p35"/>
          <p:cNvSpPr txBox="1"/>
          <p:nvPr/>
        </p:nvSpPr>
        <p:spPr>
          <a:xfrm>
            <a:off x="755575" y="268300"/>
            <a:ext cx="637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Boas Práticas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1" name="Google Shape;301;p35"/>
          <p:cNvSpPr txBox="1"/>
          <p:nvPr/>
        </p:nvSpPr>
        <p:spPr>
          <a:xfrm>
            <a:off x="362850" y="925625"/>
            <a:ext cx="84183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Recomendação:</a:t>
            </a:r>
            <a:endParaRPr b="1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homa"/>
              <a:buChar char="●"/>
            </a:pPr>
            <a:r>
              <a:rPr lang="pt-BR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verificar o Spark MLlib, biblioteca para criação de modelos de Machine Learning (equivalente ao scikit-learn)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Não fazer:</a:t>
            </a:r>
            <a:endParaRPr b="1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homa"/>
              <a:buChar char="●"/>
            </a:pPr>
            <a:r>
              <a:rPr lang="pt-BR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realizar iterações em linhas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homa"/>
              <a:buChar char="●"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df.toPandas().head()</a:t>
            </a:r>
            <a:r>
              <a:rPr lang="pt-BR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ao invés de </a:t>
            </a: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df.limit(5).toPandas()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 algo der errado:</a:t>
            </a:r>
            <a:endParaRPr b="1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homa"/>
              <a:buChar char="●"/>
            </a:pPr>
            <a:r>
              <a:rPr lang="pt-BR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consulte os coleguinhas ;)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homa"/>
              <a:buChar char="●"/>
            </a:pPr>
            <a:r>
              <a:rPr lang="pt-BR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pesquise no Google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homa"/>
              <a:buChar char="●"/>
            </a:pPr>
            <a:r>
              <a:rPr lang="pt-BR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pesquise no Stack Overflow (tag apache-spark)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5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76" name="Google Shape;76;p15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77" name="Google Shape;7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5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" name="Google Shape;80;p15"/>
          <p:cNvSpPr txBox="1"/>
          <p:nvPr/>
        </p:nvSpPr>
        <p:spPr>
          <a:xfrm>
            <a:off x="755576" y="26828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Porquê utilizar PySpark?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62850" y="844850"/>
            <a:ext cx="84183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*PySpark é a biblioteca Python utilizada para escrever aplicações utilizando Spark</a:t>
            </a:r>
            <a:r>
              <a:rPr lang="pt-BR" sz="1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lang="pt-BR" sz="1000" u="sng">
                <a:solidFill>
                  <a:schemeClr val="accent5"/>
                </a:solidFill>
                <a:hlinkClick r:id="rId6"/>
              </a:rPr>
              <a:t>pyspark.sql module — PySpark 2.1.0 documentation</a:t>
            </a:r>
            <a:endParaRPr sz="1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62850" y="1535225"/>
            <a:ext cx="84183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Você: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AutoNum type="arabicPeriod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sabe utilizar Python e Pandas?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AutoNum type="arabicPeriod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gosta de trabalhar com DataFrames?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AutoNum type="arabicPeriod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quer trabalhar com Big Data?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62850" y="3621400"/>
            <a:ext cx="42663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Então, PySpark é a resposta!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7">
            <a:alphaModFix/>
          </a:blip>
          <a:srcRect b="31207" l="7455" r="7633" t="29690"/>
          <a:stretch/>
        </p:blipFill>
        <p:spPr>
          <a:xfrm>
            <a:off x="5521450" y="2053400"/>
            <a:ext cx="3259704" cy="84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6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90" name="Google Shape;90;p16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91" name="Google Shape;91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6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16"/>
          <p:cNvSpPr txBox="1"/>
          <p:nvPr/>
        </p:nvSpPr>
        <p:spPr>
          <a:xfrm>
            <a:off x="755576" y="26828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Prós e Contras do PySpark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62850" y="925625"/>
            <a:ext cx="8418300" cy="1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Prós: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●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trabalhar com Big Data;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●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SQL nativo na ferramenta;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●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velocidade de processamento;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62850" y="2810225"/>
            <a:ext cx="8418300" cy="1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Contras: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●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visualization;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●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material de pesquisa na web;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4619" l="0" r="13134" t="17090"/>
          <a:stretch/>
        </p:blipFill>
        <p:spPr>
          <a:xfrm>
            <a:off x="0" y="0"/>
            <a:ext cx="9144000" cy="51492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7"/>
          <p:cNvGrpSpPr/>
          <p:nvPr/>
        </p:nvGrpSpPr>
        <p:grpSpPr>
          <a:xfrm>
            <a:off x="7740324" y="3898043"/>
            <a:ext cx="1223710" cy="1102365"/>
            <a:chOff x="971600" y="3249202"/>
            <a:chExt cx="1721838" cy="1551097"/>
          </a:xfrm>
        </p:grpSpPr>
        <p:pic>
          <p:nvPicPr>
            <p:cNvPr id="103" name="Google Shape;103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1600" y="3249202"/>
              <a:ext cx="1721838" cy="890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76435" y="4550822"/>
              <a:ext cx="1512168" cy="2494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p17"/>
          <p:cNvSpPr txBox="1"/>
          <p:nvPr/>
        </p:nvSpPr>
        <p:spPr>
          <a:xfrm>
            <a:off x="819685" y="988065"/>
            <a:ext cx="77847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PySpark vs Pandas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8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111" name="Google Shape;111;p18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12" name="Google Shape;112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8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18"/>
          <p:cNvSpPr txBox="1"/>
          <p:nvPr/>
        </p:nvSpPr>
        <p:spPr>
          <a:xfrm>
            <a:off x="755575" y="268300"/>
            <a:ext cx="583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Ler arquivos (csv, parquet, …)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362850" y="925625"/>
            <a:ext cx="8418300" cy="1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Pandas: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csvFile = pd.read_csv(‘file_name.csv’)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PySpark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csvFile = spark.read.csv(‘file_name.csv’)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csvFile = spark.read \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.options(header = True) \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.csv(‘file_name.csv’)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9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122" name="Google Shape;122;p19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23" name="Google Shape;123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9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19"/>
          <p:cNvSpPr txBox="1"/>
          <p:nvPr/>
        </p:nvSpPr>
        <p:spPr>
          <a:xfrm>
            <a:off x="755575" y="268300"/>
            <a:ext cx="583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Visualizar DataFrame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362850" y="925625"/>
            <a:ext cx="8418300" cy="1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Pandas: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df.head(10)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PySpark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df.show()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df.show(10)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0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133" name="Google Shape;133;p20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34" name="Google Shape;134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20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20"/>
          <p:cNvSpPr txBox="1"/>
          <p:nvPr/>
        </p:nvSpPr>
        <p:spPr>
          <a:xfrm>
            <a:off x="755575" y="268300"/>
            <a:ext cx="637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Visualizar Colunas e Tipo de Dado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362850" y="925625"/>
            <a:ext cx="8418300" cy="1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Pandas: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df.columns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df.dtypes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PySpark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df.columns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df.dtypes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1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144" name="Google Shape;144;p21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45" name="Google Shape;145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21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21"/>
          <p:cNvSpPr txBox="1"/>
          <p:nvPr/>
        </p:nvSpPr>
        <p:spPr>
          <a:xfrm>
            <a:off x="755575" y="268300"/>
            <a:ext cx="637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Renomear colunas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362850" y="925625"/>
            <a:ext cx="8418300" cy="1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Pandas: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df.columns = [‘name_1’, ‘name_2’]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df.rename(columns = {‘old’: ‘new})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PySpark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df.toDF(</a:t>
            </a: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‘name_1’, ‘name_2’)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df.withColumnRenamed(‘old’, ‘new’)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