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353cb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d353cb08e_0_55:notes"/>
          <p:cNvSpPr/>
          <p:nvPr>
            <p:ph idx="2" type="sldImg"/>
          </p:nvPr>
        </p:nvSpPr>
        <p:spPr>
          <a:xfrm>
            <a:off x="381655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353cb08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353cb08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efdcd4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efdcd4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efdcd4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efdcd4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efdcd4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efdcd4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efdcd4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efdcd4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efdcd4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efdcd4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efdcd4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efdcd4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docs.python.org/3/tutorial/venv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github.com/pyenv/pyenv" TargetMode="External"/><Relationship Id="rId7" Type="http://schemas.openxmlformats.org/officeDocument/2006/relationships/hyperlink" Target="https://github.com/pyenv/pyenv-virtualen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19" l="0" r="13134" t="17090"/>
          <a:stretch/>
        </p:blipFill>
        <p:spPr>
          <a:xfrm>
            <a:off x="0" y="0"/>
            <a:ext cx="9144000" cy="51492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7740324" y="3898043"/>
            <a:ext cx="1223710" cy="1102365"/>
            <a:chOff x="971600" y="3249202"/>
            <a:chExt cx="1721838" cy="1551097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1600" y="3249202"/>
              <a:ext cx="1721838" cy="89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6435" y="4550822"/>
              <a:ext cx="1512168" cy="249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819685" y="988065"/>
            <a:ext cx="77847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- None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Ambientes virtuais no Python 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 txBox="1"/>
          <p:nvPr/>
        </p:nvSpPr>
        <p:spPr>
          <a:xfrm>
            <a:off x="755576" y="26828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Contexto e Definição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2850" y="1122325"/>
            <a:ext cx="8274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Contexto: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Existem diferentes versões de Python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■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 próprio Linux temos instalados Python 2.x, Python 3.x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Usar pip ou pip3 install ?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Aplicações diferentes precisam de pacotes diferentes execução, que podem ser conflitantes entre si.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Definição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Ambientes virtuais em Python são uma árvore de diretório </a:t>
            </a: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independentes que contém uma versão específica de Python junto com pacotes adicionais instalados.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Ref: </a:t>
            </a:r>
            <a:r>
              <a:rPr lang="pt-BR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https://docs.python.org/3/tutorial/venv.html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6" name="Google Shape;7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5"/>
          <p:cNvSpPr txBox="1"/>
          <p:nvPr/>
        </p:nvSpPr>
        <p:spPr>
          <a:xfrm>
            <a:off x="362850" y="1122325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Pacotes Associados</a:t>
            </a: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Para podermos trabalhar com ambientes virtuais em Python, dois pacotes são recomendados para atingir esse objetivo </a:t>
            </a: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 e pyenv-virtualenv; 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■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 pyenv é responsável pela configuração e trativas necessários com o SO para permitir múltiplas versões de Python de maneira programática.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https://github.com/pyenv/pyenv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■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pyenv-virtualenv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Já o</a:t>
            </a: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pyenv-virtualenv é responsável para nos dar as funcionalidades necessárias gerenciar o os ambientes virtuais sem muitas complicações.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7"/>
              </a:rPr>
              <a:t>https://github.com/pyenv/pyenv-virtualenv</a:t>
            </a: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Pacotes Associados e Instalação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86" name="Google Shape;86;p16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87" name="Google Shape;8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6"/>
          <p:cNvSpPr txBox="1"/>
          <p:nvPr/>
        </p:nvSpPr>
        <p:spPr>
          <a:xfrm>
            <a:off x="362850" y="1122325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pyenv                                       pyenv-virtualenv</a:t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pyenv e pyenv-virutalenv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9475" y="1627300"/>
            <a:ext cx="3239900" cy="2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9" name="Google Shape;9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7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7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 - Instalação Versão Python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Uma vez instalados o pyenv e o pyenv-virtualenv, temos que instalar uma versão de Python com o auxílio do pyenv. No terminal execute: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pyenv install &lt;versao-de-python&gt;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7025" y="2571750"/>
            <a:ext cx="53340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10" name="Google Shape;110;p18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8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 - Criação de um Ambiente Virtual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Agora vamos associar a versão de Python previamente instalada a um ambiente virtual que iremos criar. No terminal: 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pyenv virtualenv &lt;versao-de-python&gt; &lt;nome-ambiente&gt;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288" y="2488151"/>
            <a:ext cx="7618325" cy="4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Já definidos a versão do Python e o ambiente virtual, agora devemos fazer a associação desse com o diretório onde vamos desenvolve. Navegue até tal diretório e no terminal execute.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pyenv local &lt;nome do amiente&gt;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23" name="Google Shape;123;p19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4" name="Google Shape;12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9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 - Associação de um Ambiente Virtual a um Diretório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3638" y="2853150"/>
            <a:ext cx="59721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</a:t>
            </a: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 - Instalação de pacotes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Pronto agora sempre que você entrar na pasta escolhida estará automaticamente no ambiente virtual que você associou. Agora só falta instalar os pacotes necessários normalmente com o pip. No terminal: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pip install &lt;nome do pacote&gt;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36" name="Google Shape;136;p20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37" name="Google Shape;13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950" y="2928950"/>
            <a:ext cx="7456625" cy="8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