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320c414c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8320c414c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320c414c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8320c414c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320c414c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8320c414c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320c414c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320c414c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320c414c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8320c414c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320c414c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320c414c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320c414c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320c414c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320c414c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320c414c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320c414c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320c414c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320c414c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320c414c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320c414c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8320c414c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618250" y="1711196"/>
            <a:ext cx="77454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</a:t>
            </a:r>
            <a:r>
              <a:rPr lang="es"/>
              <a:t>Práctico</a:t>
            </a:r>
            <a:r>
              <a:rPr lang="es"/>
              <a:t> Integrador: PLN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0095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435">
                <a:latin typeface="Nunito"/>
                <a:ea typeface="Nunito"/>
                <a:cs typeface="Nunito"/>
                <a:sym typeface="Nunito"/>
              </a:rPr>
              <a:t>Análisis sobre la evolución del Merengue desde 1985 al 2007.</a:t>
            </a:r>
            <a:endParaRPr sz="1435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7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240425" y="223250"/>
            <a:ext cx="8655600" cy="15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complementario: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 Tagging: evolución de sustantivos, verbos y adjetivos por año y autor.</a:t>
            </a:r>
            <a:endParaRPr/>
          </a:p>
        </p:txBody>
      </p:sp>
      <p:pic>
        <p:nvPicPr>
          <p:cNvPr id="182" name="Google Shape;182;p22" title="distribución_tipos_gramatical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300" y="1648825"/>
            <a:ext cx="6579751" cy="326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3" title="gráfico_evolución_tipos_gramatical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12" y="315550"/>
            <a:ext cx="8709199" cy="43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372650" y="356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Hallazgos principales: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518600" y="1123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adjetivos no aumentaron → las letras no se volvieron más descriptivas.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merengue parece haber enfatizado más el uso de los sustantivos (cosas, personas, conceptos) y los verbos (acciones, sentimientos, dinámicas).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sustantivos fueron muy relevantes a fines de los 80s y principio de los 90s.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Años 90: auge de verbos → estilo narrativo y dinámico.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Años 2000: simplificación del lenguaje.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Diferencias estilísticas entre autores: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Luis Guerra: más sustantivos y adjetivos.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Elvis Crespo: predominio de verbos.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Corpus: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02700"/>
            <a:ext cx="7505700" cy="10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canciones de merengue con temática sobre el amor (1985–2007), de artistas como Juan Luis Guerra, Elvis Crespo, Olga Tañón, entre otros.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Letras extraídas manualmente de Genius.com y Letras.com, transformadas a .txt y organizadas en un DataFrame con metadatos.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2466350"/>
            <a:ext cx="75057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Hipótesis: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85700" y="3235075"/>
            <a:ext cx="7505700" cy="10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01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evolucionó el lenguaje amoroso en el merengue entre 1985 y 2007?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1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¿Hubo cambios en la forma de describir el amor en las letras?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Pipeline de Análisis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784812" y="1219331"/>
            <a:ext cx="75057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Preprocesamiento: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Limpieza textual (signos, 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caracteres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especiales), tokenización, lematización (spaCy), eliminación de stop words.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principal: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BoW y TF-IDF: detección de términos frecuentes y distintivos.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Embeddings: agrupamientos semánticos y similitudes temáticas.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 Tagging: evolución de sustantivos, verbos y adjetivos por año y autor.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275" y="573175"/>
            <a:ext cx="5815449" cy="35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25" y="495850"/>
            <a:ext cx="7967750" cy="39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274775" y="253100"/>
            <a:ext cx="8655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principal: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BoW y TF-IDF para detección de términos frecuentes y distintivos.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100" y="1207700"/>
            <a:ext cx="6631149" cy="36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75" y="504475"/>
            <a:ext cx="8423050" cy="41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0" title="matriz_similitud_cosen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212" y="217022"/>
            <a:ext cx="5972824" cy="470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309125" y="283375"/>
            <a:ext cx="85953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principal: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Word Embeddings para los agrupamientos semánticos y similitudes temáticas.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813" y="1636975"/>
            <a:ext cx="3780675" cy="15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800" y="3225500"/>
            <a:ext cx="5137125" cy="17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