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3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3143-E1DF-0549-A0B2-74F2391F35FC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228F-B8D7-794E-B188-BD467B58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1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Phorbol</a:t>
            </a:r>
            <a:r>
              <a:rPr lang="en-US" dirty="0" smtClean="0"/>
              <a:t> esters stimulate macropinocytosis </a:t>
            </a:r>
            <a:r>
              <a:rPr lang="en-US" i="1" dirty="0" smtClean="0"/>
              <a:t>in macrophages</a:t>
            </a:r>
            <a:endParaRPr lang="en-US" i="1" dirty="0"/>
          </a:p>
        </p:txBody>
      </p:sp>
      <p:pic>
        <p:nvPicPr>
          <p:cNvPr id="4" name="Picture 3" descr="Screen Shot 2016-03-25 at 11.0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68" y="1784454"/>
            <a:ext cx="4091788" cy="3844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480" y="2330828"/>
            <a:ext cx="142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unstimulated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797" y="39934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Phorbol</a:t>
            </a:r>
            <a:r>
              <a:rPr lang="en-US" dirty="0" smtClean="0"/>
              <a:t> ester</a:t>
            </a:r>
            <a:endParaRPr lang="en-US" dirty="0"/>
          </a:p>
        </p:txBody>
      </p:sp>
      <p:pic>
        <p:nvPicPr>
          <p:cNvPr id="7" name="Picture 6" descr="Screen Shot 2016-03-25 at 11.04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66" y="1784454"/>
            <a:ext cx="2657280" cy="4059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294" y="62902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6776" y="6299805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Joel Swanson, 1989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706" y="6170706"/>
            <a:ext cx="348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Assay: uptake of LY (Lucifer Yellow)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Background: </a:t>
            </a:r>
            <a:r>
              <a:rPr lang="en-US" sz="3200" dirty="0" err="1"/>
              <a:t>Phorbol</a:t>
            </a:r>
            <a:r>
              <a:rPr lang="en-US" sz="3200" dirty="0"/>
              <a:t> esters stimulate macropinocytosis </a:t>
            </a:r>
            <a:r>
              <a:rPr lang="en-US" sz="3200" i="1" dirty="0" smtClean="0"/>
              <a:t>in A431 cells (</a:t>
            </a:r>
            <a:r>
              <a:rPr lang="en-US" sz="3200" i="1" dirty="0" err="1" smtClean="0"/>
              <a:t>epidermoid</a:t>
            </a:r>
            <a:r>
              <a:rPr lang="en-US" sz="3200" i="1" dirty="0" smtClean="0"/>
              <a:t> carcinoma)</a:t>
            </a:r>
            <a:endParaRPr lang="en-US" sz="3200" dirty="0"/>
          </a:p>
        </p:txBody>
      </p:sp>
      <p:pic>
        <p:nvPicPr>
          <p:cNvPr id="4" name="Picture 3" descr="Screen Shot 2016-03-25 at 12.4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80" y="1583763"/>
            <a:ext cx="4283138" cy="5139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731" y="412376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TPA is </a:t>
            </a:r>
            <a:r>
              <a:rPr lang="en-US" dirty="0" err="1" smtClean="0"/>
              <a:t>phorbol</a:t>
            </a:r>
            <a:r>
              <a:rPr lang="en-US" dirty="0" smtClean="0"/>
              <a:t> ester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589" y="4546315"/>
            <a:ext cx="214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focus on 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1618" y="6464158"/>
            <a:ext cx="20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Grimmer et al, 2002</a:t>
            </a:r>
          </a:p>
        </p:txBody>
      </p:sp>
    </p:spTree>
    <p:extLst>
      <p:ext uri="{BB962C8B-B14F-4D97-AF65-F5344CB8AC3E}">
        <p14:creationId xmlns:p14="http://schemas.microsoft.com/office/powerpoint/2010/main" val="343986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Background: </a:t>
            </a:r>
            <a:r>
              <a:rPr lang="en-US" sz="3200" dirty="0" err="1"/>
              <a:t>Phorbol</a:t>
            </a:r>
            <a:r>
              <a:rPr lang="en-US" sz="3200" dirty="0"/>
              <a:t> esters stimulate macropinocytosis </a:t>
            </a:r>
            <a:r>
              <a:rPr lang="en-US" sz="3200" i="1" dirty="0" smtClean="0"/>
              <a:t>in A431 cells (</a:t>
            </a:r>
            <a:r>
              <a:rPr lang="en-US" sz="3200" i="1" dirty="0" err="1" smtClean="0"/>
              <a:t>epidermoid</a:t>
            </a:r>
            <a:r>
              <a:rPr lang="en-US" sz="3200" i="1" dirty="0" smtClean="0"/>
              <a:t> carcinoma)</a:t>
            </a:r>
            <a:endParaRPr lang="en-US" sz="3200" dirty="0"/>
          </a:p>
        </p:txBody>
      </p:sp>
      <p:pic>
        <p:nvPicPr>
          <p:cNvPr id="3" name="Picture 2" descr="Screen Shot 2016-03-25 at 12.49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36" y="1617611"/>
            <a:ext cx="5862918" cy="5027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1618" y="6464158"/>
            <a:ext cx="20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Grimmer et al, 2002</a:t>
            </a:r>
          </a:p>
        </p:txBody>
      </p:sp>
    </p:spTree>
    <p:extLst>
      <p:ext uri="{BB962C8B-B14F-4D97-AF65-F5344CB8AC3E}">
        <p14:creationId xmlns:p14="http://schemas.microsoft.com/office/powerpoint/2010/main" val="350562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kinase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Protein kinase c</a:t>
            </a:r>
          </a:p>
          <a:p>
            <a:pPr lvl="1"/>
            <a:r>
              <a:rPr lang="en-US" dirty="0" smtClean="0"/>
              <a:t>15 independently functioning </a:t>
            </a:r>
            <a:r>
              <a:rPr lang="en-US" dirty="0" err="1" smtClean="0"/>
              <a:t>isozymes</a:t>
            </a:r>
            <a:endParaRPr lang="en-US" dirty="0" smtClean="0"/>
          </a:p>
          <a:p>
            <a:pPr lvl="1"/>
            <a:r>
              <a:rPr lang="en-US" dirty="0" err="1" smtClean="0"/>
              <a:t>Prkcd</a:t>
            </a:r>
            <a:r>
              <a:rPr lang="en-US" dirty="0" smtClean="0"/>
              <a:t> essential in </a:t>
            </a:r>
            <a:r>
              <a:rPr lang="en-US" dirty="0" err="1" smtClean="0"/>
              <a:t>leu</a:t>
            </a:r>
            <a:r>
              <a:rPr lang="en-US" dirty="0" smtClean="0"/>
              <a:t>-free medium relative to rich medium</a:t>
            </a:r>
            <a:endParaRPr lang="en-US" dirty="0"/>
          </a:p>
        </p:txBody>
      </p:sp>
      <p:pic>
        <p:nvPicPr>
          <p:cNvPr id="4" name="Picture 3" descr="Prkcd f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9" y="1643810"/>
            <a:ext cx="4073982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9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RPCA.fskgrowthcurv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0" y="1748116"/>
            <a:ext cx="3638631" cy="4004235"/>
          </a:xfrm>
          <a:prstGeom prst="rect">
            <a:avLst/>
          </a:prstGeom>
        </p:spPr>
      </p:pic>
      <p:pic>
        <p:nvPicPr>
          <p:cNvPr id="6" name="Picture 5" descr="KRPCA.goodgrowthcurv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11" y="1748116"/>
            <a:ext cx="3658997" cy="402664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Forskolin</a:t>
            </a:r>
            <a:r>
              <a:rPr lang="en-US" dirty="0" smtClean="0"/>
              <a:t>-treated cells abruptly stopped growing after ~16h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764" y="6260353"/>
            <a:ext cx="483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 in PCV from 0 to 16h, but not 16h to 24h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7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RPCA_FSK_PhorbEst_TGFb.Compare.ProteinScavFlu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98" y="1411941"/>
            <a:ext cx="5397500" cy="4318000"/>
          </a:xfrm>
          <a:prstGeom prst="rect">
            <a:avLst/>
          </a:prstGeom>
        </p:spPr>
      </p:pic>
      <p:pic>
        <p:nvPicPr>
          <p:cNvPr id="3" name="Picture 2" descr="ProteinScavFlux_legend_A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65" y="2970306"/>
            <a:ext cx="1041400" cy="812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3342" y="53788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err="1" smtClean="0"/>
              <a:t>KRPCa</a:t>
            </a:r>
            <a:r>
              <a:rPr lang="en-US" dirty="0" smtClean="0"/>
              <a:t> cells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589" y="5729941"/>
            <a:ext cx="737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Forskolin</a:t>
            </a:r>
            <a:r>
              <a:rPr lang="en-US" dirty="0" smtClean="0"/>
              <a:t> data not trustworthy.. Apparently, cells stopped growing after 16h,</a:t>
            </a:r>
          </a:p>
          <a:p>
            <a:r>
              <a:rPr lang="en-US" dirty="0" smtClean="0"/>
              <a:t>But continued taking up AA…</a:t>
            </a:r>
          </a:p>
        </p:txBody>
      </p:sp>
    </p:spTree>
    <p:extLst>
      <p:ext uri="{BB962C8B-B14F-4D97-AF65-F5344CB8AC3E}">
        <p14:creationId xmlns:p14="http://schemas.microsoft.com/office/powerpoint/2010/main" val="371259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measurements were problematic… the cells stopped growing during pre-labeling, and the labeled medium during the experiment had contaminating unlabeled amino acids which are inflating the estimates in a way that depends on how many cells there were</a:t>
            </a:r>
          </a:p>
          <a:p>
            <a:r>
              <a:rPr lang="en-US" dirty="0" smtClean="0"/>
              <a:t>(There were fewer </a:t>
            </a:r>
            <a:r>
              <a:rPr lang="en-US" dirty="0" err="1" smtClean="0"/>
              <a:t>KRas</a:t>
            </a:r>
            <a:r>
              <a:rPr lang="en-US" dirty="0" smtClean="0"/>
              <a:t> MEFs than MEFs, and there were fewer </a:t>
            </a:r>
            <a:r>
              <a:rPr lang="en-US" dirty="0" err="1" smtClean="0"/>
              <a:t>Torin</a:t>
            </a:r>
            <a:r>
              <a:rPr lang="en-US" dirty="0" smtClean="0"/>
              <a:t>-treated cells than non-treated)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MEFs</a:t>
            </a:r>
            <a:endParaRPr lang="en-US" dirty="0"/>
          </a:p>
        </p:txBody>
      </p:sp>
      <p:pic>
        <p:nvPicPr>
          <p:cNvPr id="5" name="Picture 4" descr="Mef_Weird_Absolute_fluxes.Compare.ProteinScavFlu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63" y="1417638"/>
            <a:ext cx="53975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203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Background: Phorbol esters stimulate macropinocytosis in macrophages</vt:lpstr>
      <vt:lpstr>Background: Phorbol esters stimulate macropinocytosis in A431 cells (epidermoid carcinoma)</vt:lpstr>
      <vt:lpstr>Background: Phorbol esters stimulate macropinocytosis in A431 cells (epidermoid carcinoma)</vt:lpstr>
      <vt:lpstr>Protein kinase C</vt:lpstr>
      <vt:lpstr>Forskolin-treated cells abruptly stopped growing after ~16h</vt:lpstr>
      <vt:lpstr>PowerPoint Presentation</vt:lpstr>
      <vt:lpstr>MEFs</vt:lpstr>
      <vt:lpstr>MEFs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Nofal</dc:creator>
  <cp:lastModifiedBy>Michel Nofal</cp:lastModifiedBy>
  <cp:revision>10</cp:revision>
  <dcterms:created xsi:type="dcterms:W3CDTF">2016-03-24T20:18:49Z</dcterms:created>
  <dcterms:modified xsi:type="dcterms:W3CDTF">2016-03-27T04:27:55Z</dcterms:modified>
</cp:coreProperties>
</file>