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8" r:id="rId7"/>
    <p:sldId id="291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10/12/2020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45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83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85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D024B-6521-43EE-B75B-026EF60BA7AA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54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9479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96069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012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93728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7579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45951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E65B06-1465-42AE-BF94-C0F0F1ABA3D0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45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7228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C596BE-B23C-4E59-BC1A-9483DC8394B5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816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387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417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22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258073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40133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226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10/12/2020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6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10/12/2020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33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algn="ctr" rtl="0"/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</a:p>
          <a:p>
            <a:r>
              <a:rPr lang="pt-BR" sz="1600" u="sng" dirty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 06 – Ciclo de vida do contêiner e </a:t>
            </a:r>
          </a:p>
          <a:p>
            <a:r>
              <a:rPr lang="pt-BR" sz="1600" u="sng" dirty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persistência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010A64-5525-4567-8210-04A9B5140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15080" y="479101"/>
            <a:ext cx="4400050" cy="2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6622-1A79-4E4D-84FD-3F1478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DB22D-6F64-4062-9EDE-82F953BC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2090354"/>
            <a:ext cx="11668881" cy="3109719"/>
          </a:xfrm>
          <a:effectLst/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pt-BR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Ciclo de vida de um contêiner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pt-BR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volumes ou montagens</a:t>
            </a:r>
            <a:endParaRPr lang="pt-BR" sz="20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pt-BR" sz="2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Comandos para gerenciamento de volumes</a:t>
            </a:r>
            <a:endParaRPr lang="pt-BR" sz="20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D8ED8A-2B61-49BA-85A9-50954D8E5F43}"/>
              </a:ext>
            </a:extLst>
          </p:cNvPr>
          <p:cNvSpPr/>
          <p:nvPr/>
        </p:nvSpPr>
        <p:spPr>
          <a:xfrm>
            <a:off x="0" y="6135291"/>
            <a:ext cx="12192000" cy="755543"/>
          </a:xfrm>
          <a:prstGeom prst="rect">
            <a:avLst/>
          </a:prstGeom>
          <a:gradFill>
            <a:gsLst>
              <a:gs pos="0">
                <a:srgbClr val="2554CB"/>
              </a:gs>
              <a:gs pos="100000">
                <a:srgbClr val="0070C0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A2F045D-4BD2-4584-9E69-D10F17D090D3}"/>
              </a:ext>
            </a:extLst>
          </p:cNvPr>
          <p:cNvSpPr txBox="1">
            <a:spLocks/>
          </p:cNvSpPr>
          <p:nvPr/>
        </p:nvSpPr>
        <p:spPr>
          <a:xfrm rot="10800000" flipV="1">
            <a:off x="742863" y="6331647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Docker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D8344FEF-6D8C-4F1E-B41A-81236D497E95}"/>
              </a:ext>
            </a:extLst>
          </p:cNvPr>
          <p:cNvSpPr txBox="1">
            <a:spLocks/>
          </p:cNvSpPr>
          <p:nvPr/>
        </p:nvSpPr>
        <p:spPr>
          <a:xfrm rot="10800000" flipV="1">
            <a:off x="701117" y="6427419"/>
            <a:ext cx="4084898" cy="274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5147E6A-1AE9-468D-97C3-72428B861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230" r="86770"/>
                    </a14:imgEffect>
                  </a14:imgLayer>
                </a14:imgProps>
              </a:ext>
            </a:extLst>
          </a:blip>
          <a:srcRect l="4038" r="4038"/>
          <a:stretch/>
        </p:blipFill>
        <p:spPr>
          <a:xfrm rot="10800000" flipV="1">
            <a:off x="0" y="6102457"/>
            <a:ext cx="925767" cy="69390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C2C88BA-FAAD-42AD-A54F-D87F454F2BFC}"/>
              </a:ext>
            </a:extLst>
          </p:cNvPr>
          <p:cNvCxnSpPr>
            <a:cxnSpLocks/>
          </p:cNvCxnSpPr>
          <p:nvPr/>
        </p:nvCxnSpPr>
        <p:spPr>
          <a:xfrm>
            <a:off x="3657600" y="6258910"/>
            <a:ext cx="0" cy="41205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4FD4CA7A-4F08-46E6-91A0-4EDB8C613E0C}"/>
              </a:ext>
            </a:extLst>
          </p:cNvPr>
          <p:cNvSpPr txBox="1">
            <a:spLocks/>
          </p:cNvSpPr>
          <p:nvPr/>
        </p:nvSpPr>
        <p:spPr>
          <a:xfrm rot="10800000" flipV="1">
            <a:off x="3828168" y="6244700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 Peterson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714C14DD-5151-45F0-A902-1EFD7428BFF0}"/>
              </a:ext>
            </a:extLst>
          </p:cNvPr>
          <p:cNvSpPr txBox="1">
            <a:spLocks/>
          </p:cNvSpPr>
          <p:nvPr/>
        </p:nvSpPr>
        <p:spPr>
          <a:xfrm rot="10800000" flipV="1">
            <a:off x="3835094" y="6407491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michel.peterson@l1nuxc0d3.com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FAEEDB2-EAA1-41E4-B7B5-F2655EF47AC9}"/>
              </a:ext>
            </a:extLst>
          </p:cNvPr>
          <p:cNvSpPr txBox="1">
            <a:spLocks/>
          </p:cNvSpPr>
          <p:nvPr/>
        </p:nvSpPr>
        <p:spPr>
          <a:xfrm rot="10800000" flipV="1">
            <a:off x="3831629" y="6570282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linkedin.com/in/</a:t>
            </a:r>
            <a:r>
              <a:rPr lang="pt-BR" sz="1200" dirty="0" err="1">
                <a:latin typeface="Rockwell" panose="02060603020205020403" pitchFamily="18" charset="0"/>
              </a:rPr>
              <a:t>michelpetterson</a:t>
            </a:r>
            <a:endParaRPr lang="pt-BR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7" grpId="0"/>
      <p:bldP spid="18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6622-1A79-4E4D-84FD-3F14787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23" y="203200"/>
            <a:ext cx="10353762" cy="970450"/>
          </a:xfrm>
        </p:spPr>
        <p:txBody>
          <a:bodyPr/>
          <a:lstStyle/>
          <a:p>
            <a:r>
              <a:rPr lang="pt-BR" dirty="0"/>
              <a:t>Ciclo de vida de um contêiner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DB22D-6F64-4062-9EDE-82F953BC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371" y="4604030"/>
            <a:ext cx="5416663" cy="1220662"/>
          </a:xfrm>
          <a:noFill/>
          <a:effectLst/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pt-B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ciclo de vida dos contêineres possuem relação direta com dois aspectos importantes: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500" b="1" dirty="0">
                <a:solidFill>
                  <a:srgbClr val="00B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Conceito de infraestrutura imutável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500" b="1" dirty="0">
                <a:solidFill>
                  <a:srgbClr val="00B05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Conceito de efemeridade</a:t>
            </a:r>
            <a:endParaRPr lang="pt-BR" sz="1300" b="1" dirty="0">
              <a:solidFill>
                <a:srgbClr val="00B05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pt-BR" sz="15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pt-BR" sz="17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pt-BR" sz="17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F37A95-F0C9-4EB2-A009-8C1C2077936B}"/>
              </a:ext>
            </a:extLst>
          </p:cNvPr>
          <p:cNvSpPr txBox="1">
            <a:spLocks/>
          </p:cNvSpPr>
          <p:nvPr/>
        </p:nvSpPr>
        <p:spPr>
          <a:xfrm>
            <a:off x="489527" y="3094817"/>
            <a:ext cx="11504353" cy="2851776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pt-BR" sz="19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A2E82F-7233-4F27-A37A-E277823E195C}"/>
              </a:ext>
            </a:extLst>
          </p:cNvPr>
          <p:cNvSpPr/>
          <p:nvPr/>
        </p:nvSpPr>
        <p:spPr>
          <a:xfrm>
            <a:off x="0" y="6135291"/>
            <a:ext cx="12192000" cy="755543"/>
          </a:xfrm>
          <a:prstGeom prst="rect">
            <a:avLst/>
          </a:prstGeom>
          <a:gradFill>
            <a:gsLst>
              <a:gs pos="0">
                <a:srgbClr val="2554CB"/>
              </a:gs>
              <a:gs pos="100000">
                <a:srgbClr val="0070C0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24432B7-7C0D-406B-82C4-277CD17851E4}"/>
              </a:ext>
            </a:extLst>
          </p:cNvPr>
          <p:cNvSpPr txBox="1">
            <a:spLocks/>
          </p:cNvSpPr>
          <p:nvPr/>
        </p:nvSpPr>
        <p:spPr>
          <a:xfrm rot="10800000" flipV="1">
            <a:off x="742863" y="6331647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Docker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A3B5D98-9D03-4446-B6DB-B47A291FD55D}"/>
              </a:ext>
            </a:extLst>
          </p:cNvPr>
          <p:cNvSpPr txBox="1">
            <a:spLocks/>
          </p:cNvSpPr>
          <p:nvPr/>
        </p:nvSpPr>
        <p:spPr>
          <a:xfrm rot="10800000" flipV="1">
            <a:off x="701117" y="6427419"/>
            <a:ext cx="4084898" cy="274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D6F2993-A22F-4B35-89ED-567AFFC8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230" r="86770"/>
                    </a14:imgEffect>
                  </a14:imgLayer>
                </a14:imgProps>
              </a:ext>
            </a:extLst>
          </a:blip>
          <a:srcRect l="4038" r="4038"/>
          <a:stretch/>
        </p:blipFill>
        <p:spPr>
          <a:xfrm rot="10800000" flipV="1">
            <a:off x="0" y="6102457"/>
            <a:ext cx="925767" cy="693909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1B4BCB6-4455-4EF3-BEA8-FB0469A98364}"/>
              </a:ext>
            </a:extLst>
          </p:cNvPr>
          <p:cNvCxnSpPr>
            <a:cxnSpLocks/>
          </p:cNvCxnSpPr>
          <p:nvPr/>
        </p:nvCxnSpPr>
        <p:spPr>
          <a:xfrm>
            <a:off x="3657600" y="6258910"/>
            <a:ext cx="0" cy="41205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0EB38109-73FB-4907-8E48-865D622AC7D3}"/>
              </a:ext>
            </a:extLst>
          </p:cNvPr>
          <p:cNvSpPr txBox="1">
            <a:spLocks/>
          </p:cNvSpPr>
          <p:nvPr/>
        </p:nvSpPr>
        <p:spPr>
          <a:xfrm rot="10800000" flipV="1">
            <a:off x="3828168" y="6244700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 Peterson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FECA353-6FC5-400A-BE4F-824A7EE9D6DD}"/>
              </a:ext>
            </a:extLst>
          </p:cNvPr>
          <p:cNvSpPr txBox="1">
            <a:spLocks/>
          </p:cNvSpPr>
          <p:nvPr/>
        </p:nvSpPr>
        <p:spPr>
          <a:xfrm rot="10800000" flipV="1">
            <a:off x="3835094" y="6407491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michel.peterson@l1nuxc0d3.com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BF8BBDD-EE7F-4A0A-91A3-3C23A09B6040}"/>
              </a:ext>
            </a:extLst>
          </p:cNvPr>
          <p:cNvSpPr txBox="1">
            <a:spLocks/>
          </p:cNvSpPr>
          <p:nvPr/>
        </p:nvSpPr>
        <p:spPr>
          <a:xfrm rot="10800000" flipV="1">
            <a:off x="3831629" y="6570282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linkedin.com/in/</a:t>
            </a:r>
            <a:r>
              <a:rPr lang="pt-BR" sz="1200" dirty="0" err="1">
                <a:latin typeface="Rockwell" panose="02060603020205020403" pitchFamily="18" charset="0"/>
              </a:rPr>
              <a:t>michelpetterson</a:t>
            </a:r>
            <a:endParaRPr lang="pt-BR" sz="1200" dirty="0">
              <a:latin typeface="Rockwell" panose="02060603020205020403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27216A-7F33-48F4-B6AB-4F7C18893B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6" t="16046" r="752" b="4541"/>
          <a:stretch/>
        </p:blipFill>
        <p:spPr>
          <a:xfrm>
            <a:off x="6682975" y="1384686"/>
            <a:ext cx="4716000" cy="29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39710E-230E-4628-ABF5-00FC776AD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00" y="1443846"/>
            <a:ext cx="5061527" cy="27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uiExpand="1" build="p"/>
      <p:bldP spid="14" grpId="0" animBg="1"/>
      <p:bldP spid="17" grpId="0"/>
      <p:bldP spid="18" grpId="0"/>
      <p:bldP spid="21" grpId="0"/>
      <p:bldP spid="2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6622-1A79-4E4D-84FD-3F14787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23" y="609600"/>
            <a:ext cx="10353762" cy="970450"/>
          </a:xfrm>
        </p:spPr>
        <p:txBody>
          <a:bodyPr/>
          <a:lstStyle/>
          <a:p>
            <a:r>
              <a:rPr lang="pt-BR" dirty="0"/>
              <a:t>Tipos de volumes/</a:t>
            </a:r>
            <a:r>
              <a:rPr lang="pt-BR" dirty="0" err="1"/>
              <a:t>mounts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DB22D-6F64-4062-9EDE-82F953BC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8" y="1732450"/>
            <a:ext cx="7174747" cy="3901732"/>
          </a:xfrm>
          <a:noFill/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pt-BR" sz="1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1900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 –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criar um volume e armazena os dados em um local próprio. Por padrão é utilizado um driver chamado “local”.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1900" u="sng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Binds</a:t>
            </a:r>
            <a:r>
              <a:rPr lang="pt-BR" sz="1900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Monta um diretório ou arquivo da máquina física (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hosts) para dentro de um ou mais contêineres.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1900" u="sng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TmpFS</a:t>
            </a:r>
            <a:r>
              <a:rPr lang="pt-BR" sz="1900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Monta determinada área de memória do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 como um diretório dentro do contêiner. Os dados NÃO são persistidos.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F37A95-F0C9-4EB2-A009-8C1C2077936B}"/>
              </a:ext>
            </a:extLst>
          </p:cNvPr>
          <p:cNvSpPr txBox="1">
            <a:spLocks/>
          </p:cNvSpPr>
          <p:nvPr/>
        </p:nvSpPr>
        <p:spPr>
          <a:xfrm>
            <a:off x="489527" y="3094817"/>
            <a:ext cx="11504353" cy="2851776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pt-BR" sz="19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A2E82F-7233-4F27-A37A-E277823E195C}"/>
              </a:ext>
            </a:extLst>
          </p:cNvPr>
          <p:cNvSpPr/>
          <p:nvPr/>
        </p:nvSpPr>
        <p:spPr>
          <a:xfrm>
            <a:off x="0" y="6135291"/>
            <a:ext cx="12192000" cy="755543"/>
          </a:xfrm>
          <a:prstGeom prst="rect">
            <a:avLst/>
          </a:prstGeom>
          <a:gradFill>
            <a:gsLst>
              <a:gs pos="0">
                <a:srgbClr val="2554CB"/>
              </a:gs>
              <a:gs pos="100000">
                <a:srgbClr val="0070C0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24432B7-7C0D-406B-82C4-277CD17851E4}"/>
              </a:ext>
            </a:extLst>
          </p:cNvPr>
          <p:cNvSpPr txBox="1">
            <a:spLocks/>
          </p:cNvSpPr>
          <p:nvPr/>
        </p:nvSpPr>
        <p:spPr>
          <a:xfrm rot="10800000" flipV="1">
            <a:off x="742863" y="6331647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Docker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A3B5D98-9D03-4446-B6DB-B47A291FD55D}"/>
              </a:ext>
            </a:extLst>
          </p:cNvPr>
          <p:cNvSpPr txBox="1">
            <a:spLocks/>
          </p:cNvSpPr>
          <p:nvPr/>
        </p:nvSpPr>
        <p:spPr>
          <a:xfrm rot="10800000" flipV="1">
            <a:off x="701117" y="6427419"/>
            <a:ext cx="4084898" cy="274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D6F2993-A22F-4B35-89ED-567AFFC8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230" r="86770"/>
                    </a14:imgEffect>
                  </a14:imgLayer>
                </a14:imgProps>
              </a:ext>
            </a:extLst>
          </a:blip>
          <a:srcRect l="4038" r="4038"/>
          <a:stretch/>
        </p:blipFill>
        <p:spPr>
          <a:xfrm rot="10800000" flipV="1">
            <a:off x="0" y="6102457"/>
            <a:ext cx="925767" cy="693909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1B4BCB6-4455-4EF3-BEA8-FB0469A98364}"/>
              </a:ext>
            </a:extLst>
          </p:cNvPr>
          <p:cNvCxnSpPr>
            <a:cxnSpLocks/>
          </p:cNvCxnSpPr>
          <p:nvPr/>
        </p:nvCxnSpPr>
        <p:spPr>
          <a:xfrm>
            <a:off x="3657600" y="6258910"/>
            <a:ext cx="0" cy="41205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0EB38109-73FB-4907-8E48-865D622AC7D3}"/>
              </a:ext>
            </a:extLst>
          </p:cNvPr>
          <p:cNvSpPr txBox="1">
            <a:spLocks/>
          </p:cNvSpPr>
          <p:nvPr/>
        </p:nvSpPr>
        <p:spPr>
          <a:xfrm rot="10800000" flipV="1">
            <a:off x="3828168" y="6244700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 Peterson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FECA353-6FC5-400A-BE4F-824A7EE9D6DD}"/>
              </a:ext>
            </a:extLst>
          </p:cNvPr>
          <p:cNvSpPr txBox="1">
            <a:spLocks/>
          </p:cNvSpPr>
          <p:nvPr/>
        </p:nvSpPr>
        <p:spPr>
          <a:xfrm rot="10800000" flipV="1">
            <a:off x="3835094" y="6407491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michel.peterson@l1nuxc0d3.com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BF8BBDD-EE7F-4A0A-91A3-3C23A09B6040}"/>
              </a:ext>
            </a:extLst>
          </p:cNvPr>
          <p:cNvSpPr txBox="1">
            <a:spLocks/>
          </p:cNvSpPr>
          <p:nvPr/>
        </p:nvSpPr>
        <p:spPr>
          <a:xfrm rot="10800000" flipV="1">
            <a:off x="3831629" y="6570282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linkedin.com/in/</a:t>
            </a:r>
            <a:r>
              <a:rPr lang="pt-BR" sz="1200" dirty="0" err="1">
                <a:latin typeface="Rockwell" panose="02060603020205020403" pitchFamily="18" charset="0"/>
              </a:rPr>
              <a:t>michelpetterson</a:t>
            </a:r>
            <a:endParaRPr lang="pt-BR" sz="1200" dirty="0">
              <a:latin typeface="Rockwell" panose="02060603020205020403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EC25EF-52AC-4A0B-9D82-8DF2FEC1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170" y="2225661"/>
            <a:ext cx="4014114" cy="20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uiExpand="1" build="p"/>
      <p:bldP spid="14" grpId="0" animBg="1"/>
      <p:bldP spid="17" grpId="0"/>
      <p:bldP spid="18" grpId="0"/>
      <p:bldP spid="21" grpId="0"/>
      <p:bldP spid="2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6622-1A79-4E4D-84FD-3F14787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23" y="609600"/>
            <a:ext cx="10353762" cy="970450"/>
          </a:xfrm>
        </p:spPr>
        <p:txBody>
          <a:bodyPr/>
          <a:lstStyle/>
          <a:p>
            <a:r>
              <a:rPr lang="pt-BR" dirty="0"/>
              <a:t>Comandos de gerenciamento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DB22D-6F64-4062-9EDE-82F953BC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8" y="1732450"/>
            <a:ext cx="11457245" cy="3901732"/>
          </a:xfrm>
          <a:noFill/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 para criação de volume: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volume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&lt;nome do volume&gt;</a:t>
            </a:r>
            <a:endParaRPr lang="pt-BR" sz="17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pt-BR" sz="17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 para criação de volume do tipo </a:t>
            </a:r>
            <a:r>
              <a:rPr lang="pt-BR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</a:t>
            </a:r>
            <a:r>
              <a:rPr lang="pt-B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container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-v /local:/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container_dir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&lt;imagem&gt;</a:t>
            </a:r>
          </a:p>
          <a:p>
            <a:pPr marL="450000" lvl="1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Comando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criação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container com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volume:</a:t>
            </a:r>
          </a:p>
          <a:p>
            <a:pPr marL="45000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container run -v vol-name:/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container_dir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F37A95-F0C9-4EB2-A009-8C1C2077936B}"/>
              </a:ext>
            </a:extLst>
          </p:cNvPr>
          <p:cNvSpPr txBox="1">
            <a:spLocks/>
          </p:cNvSpPr>
          <p:nvPr/>
        </p:nvSpPr>
        <p:spPr>
          <a:xfrm>
            <a:off x="489527" y="3094817"/>
            <a:ext cx="11504353" cy="2851776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pt-BR" sz="1900" b="1" dirty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A2E82F-7233-4F27-A37A-E277823E195C}"/>
              </a:ext>
            </a:extLst>
          </p:cNvPr>
          <p:cNvSpPr/>
          <p:nvPr/>
        </p:nvSpPr>
        <p:spPr>
          <a:xfrm>
            <a:off x="0" y="6135291"/>
            <a:ext cx="12192000" cy="755543"/>
          </a:xfrm>
          <a:prstGeom prst="rect">
            <a:avLst/>
          </a:prstGeom>
          <a:gradFill>
            <a:gsLst>
              <a:gs pos="0">
                <a:srgbClr val="2554CB"/>
              </a:gs>
              <a:gs pos="100000">
                <a:srgbClr val="0070C0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24432B7-7C0D-406B-82C4-277CD17851E4}"/>
              </a:ext>
            </a:extLst>
          </p:cNvPr>
          <p:cNvSpPr txBox="1">
            <a:spLocks/>
          </p:cNvSpPr>
          <p:nvPr/>
        </p:nvSpPr>
        <p:spPr>
          <a:xfrm rot="10800000" flipV="1">
            <a:off x="742863" y="6331647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Docker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A3B5D98-9D03-4446-B6DB-B47A291FD55D}"/>
              </a:ext>
            </a:extLst>
          </p:cNvPr>
          <p:cNvSpPr txBox="1">
            <a:spLocks/>
          </p:cNvSpPr>
          <p:nvPr/>
        </p:nvSpPr>
        <p:spPr>
          <a:xfrm rot="10800000" flipV="1">
            <a:off x="701117" y="6427419"/>
            <a:ext cx="4084898" cy="274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D6F2993-A22F-4B35-89ED-567AFFC8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3230" r="86770"/>
                    </a14:imgEffect>
                  </a14:imgLayer>
                </a14:imgProps>
              </a:ext>
            </a:extLst>
          </a:blip>
          <a:srcRect l="4038" r="4038"/>
          <a:stretch/>
        </p:blipFill>
        <p:spPr>
          <a:xfrm rot="10800000" flipV="1">
            <a:off x="0" y="6102457"/>
            <a:ext cx="925767" cy="693909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1B4BCB6-4455-4EF3-BEA8-FB0469A98364}"/>
              </a:ext>
            </a:extLst>
          </p:cNvPr>
          <p:cNvCxnSpPr>
            <a:cxnSpLocks/>
          </p:cNvCxnSpPr>
          <p:nvPr/>
        </p:nvCxnSpPr>
        <p:spPr>
          <a:xfrm>
            <a:off x="3657600" y="6258910"/>
            <a:ext cx="0" cy="412053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0EB38109-73FB-4907-8E48-865D622AC7D3}"/>
              </a:ext>
            </a:extLst>
          </p:cNvPr>
          <p:cNvSpPr txBox="1">
            <a:spLocks/>
          </p:cNvSpPr>
          <p:nvPr/>
        </p:nvSpPr>
        <p:spPr>
          <a:xfrm rot="10800000" flipV="1">
            <a:off x="3828168" y="6244700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 Peterson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FECA353-6FC5-400A-BE4F-824A7EE9D6DD}"/>
              </a:ext>
            </a:extLst>
          </p:cNvPr>
          <p:cNvSpPr txBox="1">
            <a:spLocks/>
          </p:cNvSpPr>
          <p:nvPr/>
        </p:nvSpPr>
        <p:spPr>
          <a:xfrm rot="10800000" flipV="1">
            <a:off x="3835094" y="6407491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michel.peterson@l1nuxc0d3.com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BF8BBDD-EE7F-4A0A-91A3-3C23A09B6040}"/>
              </a:ext>
            </a:extLst>
          </p:cNvPr>
          <p:cNvSpPr txBox="1">
            <a:spLocks/>
          </p:cNvSpPr>
          <p:nvPr/>
        </p:nvSpPr>
        <p:spPr>
          <a:xfrm rot="10800000" flipV="1">
            <a:off x="3831629" y="6570282"/>
            <a:ext cx="3689679" cy="152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200" dirty="0">
                <a:latin typeface="Rockwell" panose="02060603020205020403" pitchFamily="18" charset="0"/>
              </a:rPr>
              <a:t>linkedin.com/in/</a:t>
            </a:r>
            <a:r>
              <a:rPr lang="pt-BR" sz="1200" dirty="0" err="1">
                <a:latin typeface="Rockwell" panose="02060603020205020403" pitchFamily="18" charset="0"/>
              </a:rPr>
              <a:t>michelpetterson</a:t>
            </a:r>
            <a:endParaRPr lang="pt-BR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uiExpand="1" build="p"/>
      <p:bldP spid="14" grpId="0" animBg="1"/>
      <p:bldP spid="17" grpId="0"/>
      <p:bldP spid="18" grpId="0"/>
      <p:bldP spid="21" grpId="0"/>
      <p:bldP spid="22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067E4F44DDC43BEE032D1F9CBA9ED" ma:contentTypeVersion="5" ma:contentTypeDescription="Create a new document." ma:contentTypeScope="" ma:versionID="897c4d7242a4050d8fe0881ad426fefa">
  <xsd:schema xmlns:xsd="http://www.w3.org/2001/XMLSchema" xmlns:xs="http://www.w3.org/2001/XMLSchema" xmlns:p="http://schemas.microsoft.com/office/2006/metadata/properties" xmlns:ns3="9013ba97-15ff-4b0d-b1c7-6f29293af4da" xmlns:ns4="03751221-12c4-40c7-80ab-d04ca61a4d71" targetNamespace="http://schemas.microsoft.com/office/2006/metadata/properties" ma:root="true" ma:fieldsID="32c28eaf41f92649e499c5e5734d5ffd" ns3:_="" ns4:_="">
    <xsd:import namespace="9013ba97-15ff-4b0d-b1c7-6f29293af4da"/>
    <xsd:import namespace="03751221-12c4-40c7-80ab-d04ca61a4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3ba97-15ff-4b0d-b1c7-6f29293af4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51221-12c4-40c7-80ab-d04ca61a4d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F0E5E-18F1-4BEA-9DDD-888F4E5C3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98BB2-00C8-4F15-ADB6-4E43152FAE01}">
  <ds:schemaRefs>
    <ds:schemaRef ds:uri="http://schemas.microsoft.com/office/infopath/2007/PartnerControls"/>
    <ds:schemaRef ds:uri="http://schemas.microsoft.com/office/2006/metadata/properties"/>
    <ds:schemaRef ds:uri="03751221-12c4-40c7-80ab-d04ca61a4d7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9013ba97-15ff-4b0d-b1c7-6f29293af4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BAD148-9068-4658-86FF-EE5ABD4D10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13ba97-15ff-4b0d-b1c7-6f29293af4da"/>
    <ds:schemaRef ds:uri="03751221-12c4-40c7-80ab-d04ca61a4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287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Calisto MT</vt:lpstr>
      <vt:lpstr>Rockwell</vt:lpstr>
      <vt:lpstr>Tahoma</vt:lpstr>
      <vt:lpstr>Wingdings</vt:lpstr>
      <vt:lpstr>Wingdings 2</vt:lpstr>
      <vt:lpstr>Ardósia</vt:lpstr>
      <vt:lpstr>DOCKER</vt:lpstr>
      <vt:lpstr>Visão Geral</vt:lpstr>
      <vt:lpstr>Ciclo de vida de um contêiner</vt:lpstr>
      <vt:lpstr>Tipos de volumes/mounts</vt:lpstr>
      <vt:lpstr>Comandos de gerenciamento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2020-02-17T17:09:45Z</dcterms:created>
  <dcterms:modified xsi:type="dcterms:W3CDTF">2020-12-10T19:18:33Z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0x010100D72067E4F44DDC43BEE032D1F9CBA9ED</vt:lpwstr>
  </property>
</Properties>
</file>