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Michela Lucia Saraceno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O46002296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11/04/2021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86855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: caricamento griglia elementi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E0F6C80-1AFF-43F2-8B99-083BA4A0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47" y="18718"/>
            <a:ext cx="7014677" cy="66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5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86855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: caricamento griglia elementi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09F697-9610-477D-985B-572CB0A6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085" y="310213"/>
            <a:ext cx="5823026" cy="60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5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77330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: funzioni mostra e nascondi più informazioni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3328D7-045A-48FD-9150-D696830E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476" y="203136"/>
            <a:ext cx="4642600" cy="64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6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77330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: funzione che aggiunge ai preferiti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070B11-3CEF-445A-828E-ACEC80AE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630" y="161057"/>
            <a:ext cx="4901804" cy="65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77330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: funzione che aggiunge ai preferiti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EB5066-33CE-4CAE-9603-A047297B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4" y="577330"/>
            <a:ext cx="6355064" cy="50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3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77330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: funzione che rimuove dai preferiti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628894-CB7C-43B7-8293-AE178867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73" y="101471"/>
            <a:ext cx="5166058" cy="64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67805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: funzione barra di ricerca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5E10AB-21BF-4D2A-A44F-D9EC478B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74" y="1419163"/>
            <a:ext cx="7305319" cy="35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1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58280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Mappa dei contenuti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9A8FA9-0A7D-4591-A375-E4E85B20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0138"/>
            <a:ext cx="8168308" cy="68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1C519-3B44-43B1-8DCF-8384A6E1D59B}"/>
              </a:ext>
            </a:extLst>
          </p:cNvPr>
          <p:cNvSpPr txBox="1"/>
          <p:nvPr/>
        </p:nvSpPr>
        <p:spPr>
          <a:xfrm>
            <a:off x="4670097" y="1905035"/>
            <a:ext cx="6886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 aggiunto una nuova pagina HTML raggiungibile cliccando il bottone «Scopri la gamma» nella sezione dei prodotti della pagina del primo mhw1;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Nella nuova pagina sono presenti 9 prodotti, è possibile: </a:t>
            </a:r>
            <a:br>
              <a:rPr lang="it-IT" dirty="0"/>
            </a:br>
            <a:r>
              <a:rPr lang="it-IT" dirty="0"/>
              <a:t>1) visualizzare e nascondere maggiori informazioni sulle proprietà del prodotto,</a:t>
            </a:r>
            <a:br>
              <a:rPr lang="it-IT" dirty="0"/>
            </a:br>
            <a:r>
              <a:rPr lang="it-IT" dirty="0"/>
              <a:t>2) inserire e rimuovere il prodotto dai preferiti,</a:t>
            </a:r>
            <a:br>
              <a:rPr lang="it-IT" dirty="0"/>
            </a:br>
            <a:r>
              <a:rPr lang="it-IT" dirty="0"/>
              <a:t>3) effettuare una ricerca tra i prodotti.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75C756-E16D-490C-AD32-90BAAC5A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10138"/>
            <a:ext cx="2942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266297-8CD2-4486-8290-5868EC9A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91" y="130388"/>
            <a:ext cx="7363282" cy="476546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63FBCA6-F7F6-440B-83C2-F714DD20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43" y="4905992"/>
            <a:ext cx="6956258" cy="18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C266C8-D37F-41A5-994F-71A11E41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1114192"/>
            <a:ext cx="7803200" cy="216240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41B6A3-7180-41D8-822B-07544977C753}"/>
              </a:ext>
            </a:extLst>
          </p:cNvPr>
          <p:cNvSpPr txBox="1"/>
          <p:nvPr/>
        </p:nvSpPr>
        <p:spPr>
          <a:xfrm>
            <a:off x="6280157" y="3688318"/>
            <a:ext cx="591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 </a:t>
            </a:r>
            <a:r>
              <a:rPr lang="it-IT" dirty="0" err="1"/>
              <a:t>footer</a:t>
            </a:r>
            <a:r>
              <a:rPr lang="it-IT" dirty="0"/>
              <a:t> uguale a quello del mhw1</a:t>
            </a:r>
          </a:p>
        </p:txBody>
      </p:sp>
    </p:spTree>
    <p:extLst>
      <p:ext uri="{BB962C8B-B14F-4D97-AF65-F5344CB8AC3E}">
        <p14:creationId xmlns:p14="http://schemas.microsoft.com/office/powerpoint/2010/main" val="413462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 (sezione contenuti)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0A47ECD-5A91-48C4-B7E2-266F5AA9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90" y="586855"/>
            <a:ext cx="3924278" cy="528576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B955F30-8003-4F72-9C77-A0A727B1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24" y="263394"/>
            <a:ext cx="2893276" cy="63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 (sezione contenuti)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ABA2E13-337F-468D-9C8D-A9955EAA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63" y="115368"/>
            <a:ext cx="2935565" cy="66272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AC3113E-97AF-4709-B08E-B8FB967F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269" y="115368"/>
            <a:ext cx="4121362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3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 (sezione contenuti)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2B1BA0-7133-4130-87C4-EA6A5D39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346" y="142771"/>
            <a:ext cx="4026107" cy="40197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AE331F4-79A8-4348-94B4-6E9A34BC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965" y="282468"/>
            <a:ext cx="3295709" cy="59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 (sezione contenuti)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0BEEF5-F7DE-4D31-B4F1-0D0CDBEE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73" y="171306"/>
            <a:ext cx="3477285" cy="65533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97B705-DF1D-476E-8219-0746D58C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396" y="263393"/>
            <a:ext cx="3735449" cy="63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sso viol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TM78360348[[fn=Foglia]]</Template>
  <TotalTime>49</TotalTime>
  <Words>161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MHW2</vt:lpstr>
      <vt:lpstr>Descrizione del progetto</vt:lpstr>
      <vt:lpstr>Layout complessivo HTML+CSS</vt:lpstr>
      <vt:lpstr>HTML</vt:lpstr>
      <vt:lpstr>HTML</vt:lpstr>
      <vt:lpstr>CSS (sezione contenuti)</vt:lpstr>
      <vt:lpstr>CSS (sezione contenuti)</vt:lpstr>
      <vt:lpstr>CSS (sezione contenuti)</vt:lpstr>
      <vt:lpstr>CSS (sezione contenuti)</vt:lpstr>
      <vt:lpstr>Javascript: caricamento griglia elementi</vt:lpstr>
      <vt:lpstr>Javascript: caricamento griglia elementi</vt:lpstr>
      <vt:lpstr>Javascript: funzioni mostra e nascondi più informazioni</vt:lpstr>
      <vt:lpstr>Javascript: funzione che aggiunge ai preferiti</vt:lpstr>
      <vt:lpstr>Javascript: funzione che aggiunge ai preferiti</vt:lpstr>
      <vt:lpstr>Javascript: funzione che rimuove dai preferiti</vt:lpstr>
      <vt:lpstr>Javascript: funzione barra di ricerca</vt:lpstr>
      <vt:lpstr>Mappa dei contenuti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 </cp:lastModifiedBy>
  <cp:revision>7</cp:revision>
  <dcterms:created xsi:type="dcterms:W3CDTF">2021-03-24T16:57:46Z</dcterms:created>
  <dcterms:modified xsi:type="dcterms:W3CDTF">2021-04-11T12:09:15Z</dcterms:modified>
</cp:coreProperties>
</file>