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0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C10"/>
    <a:srgbClr val="0D0D0D"/>
    <a:srgbClr val="DAAB26"/>
    <a:srgbClr val="F6EB0A"/>
    <a:srgbClr val="F6FB93"/>
    <a:srgbClr val="D6A300"/>
    <a:srgbClr val="141206"/>
    <a:srgbClr val="0D0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0072-ABA9-0BDD-02A4-A246A9FE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2E60E-6DEF-4527-ABF3-A2B6F93AB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6D840-8117-CBEB-D575-A4199868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12C38-6BEE-E5B5-C789-37EE7CF9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0CCE8-D78B-0FAD-31FD-5CD9F9E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2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BC533-9DB5-731C-1A31-84345A30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7612E9-83BA-7AC3-D509-403C5C2C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C6171-F29C-DBA6-D77D-9D8B7A2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A7995-3740-94CE-DC02-A2A06B24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79461-0A1D-B160-8AED-BD85FF0F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0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FD5509-3D07-1AC7-1F96-C0294DAA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0E5367-DB3F-2AD3-DB80-F79B29FF1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66AE8-AD12-731A-DC6C-5359759A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63653-9A76-4A80-1297-DF558CFC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5B138-1FDF-4B4C-81C2-E2B2513A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2C6E-1770-1025-11F6-D9759B1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1E841-F172-C555-10F9-E8156DE8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74B78-7628-F525-BE4F-9631EB3D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8D509-F8C6-FA52-38B8-13FD68E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361FA-4693-7D3B-26F4-6FD336DA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4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9AC2-6E94-0AFE-6BDF-BFFB1682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8F9CD-4488-6B63-EF4A-2DA6CC92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60F65-6F11-53E4-83AD-F912027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E6DFD-E369-FF12-33F6-F567D9BF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9BAB9-0D8C-6870-B1D0-682451D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F1BF-7028-3FEC-61FB-82397258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7C975-59EE-D18D-2592-9B36867A0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BAD58-C82D-9FFA-DC42-65988880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AA8DA-14C2-D66F-EF5D-58B329A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F32ED-9D82-A2D2-FC91-94E54D9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737C3-E5B8-709C-555D-0A0C2000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D3CD6-094F-1EA1-0411-59FF669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BFF7D-F7C5-FB20-E546-9C5963D5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52CE3-A944-423E-9F00-3F36C86D9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213714-8BBB-9A0D-B465-821F0E1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972CF3-3FEB-C842-C6F0-1ADC2D754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68711-CD25-693B-3960-DC6F00BE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858114-76B8-5320-7DE3-4E39BF5B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0A1AEE-B185-B271-428B-E8EA289E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1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0B97-3FCD-44D4-E147-1783F403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AC154E-094A-C4BE-AB38-3B51A3E1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6C1A0-CC18-2281-80FE-3D63843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3CCFCB-AC2A-DF5D-4AA6-22A80AC8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3CCB2A-69FD-AF34-1A6E-E23AA192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64174E-2E25-D95C-B9A4-1D6CDF2C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5DA17C-0962-C4CB-9A0F-8CE79B41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99544-7FB8-5AB2-34CE-9555D52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CE1C5-9EA3-84C7-249A-10F83A83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95D0CE-9D40-ECF3-B56F-CF8298DE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4B5A8-7312-F5A4-C21E-DFBE5612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FF959F-5816-E7DC-0069-C6EB10D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8AD1F0-FB51-FB84-834D-8D55D527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7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BECC-01F5-5143-2D30-87239790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2F11D-C14A-A8CC-401E-A06C978A6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E8209E-7AE3-27E0-BFD4-BAF44C1F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B76D50-F743-3F0A-2B2D-629571BA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722A9-4974-5AFA-749B-AB0D0733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89B11-EC9D-7440-9610-D35C881B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4AEA40-B684-982B-5727-54666592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FC489-A769-415D-AC2A-0EE8CB0E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E90F2-95D6-5DFD-965E-8B5F3415C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8EF9D-047E-467A-A9AF-AF376871B3E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890DB-AE77-80EB-69BD-8CFBF04E8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602F3-7BDF-8015-205F-4C6F3A23E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BDBA6-3513-4D28-BC1B-8853D4F21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5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michelsa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02A2A-5924-A28C-4EB8-7AEF8D90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8"/>
          </a:xfrm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 anchor="ctr"/>
          <a:lstStyle/>
          <a:p>
            <a:r>
              <a:rPr lang="pt-BR" dirty="0">
                <a:ln>
                  <a:solidFill>
                    <a:schemeClr val="bg1">
                      <a:lumMod val="95000"/>
                    </a:schemeClr>
                  </a:solidFill>
                </a:ln>
                <a:gradFill flip="none" rotWithShape="1">
                  <a:gsLst>
                    <a:gs pos="47000">
                      <a:schemeClr val="tx1">
                        <a:lumMod val="95000"/>
                        <a:lumOff val="5000"/>
                      </a:schemeClr>
                    </a:gs>
                    <a:gs pos="72000">
                      <a:schemeClr val="tx1">
                        <a:lumMod val="75000"/>
                        <a:lumOff val="25000"/>
                      </a:schemeClr>
                    </a:gs>
                    <a:gs pos="66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  <a:tileRect/>
                </a:gradFill>
                <a:effectLst>
                  <a:glow rad="76200">
                    <a:schemeClr val="bg1">
                      <a:lumMod val="95000"/>
                      <a:alpha val="40000"/>
                    </a:schemeClr>
                  </a:glow>
                </a:effectLst>
                <a:latin typeface="Aptos Black" panose="020B0004020202020204" pitchFamily="34" charset="0"/>
              </a:rPr>
              <a:t>Sander Consulting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7683F-2C50-EAA1-BFCA-4CF8DE8DC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Totvs </a:t>
            </a:r>
            <a:r>
              <a:rPr lang="pt-BR" sz="32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Smartview</a:t>
            </a:r>
            <a:endParaRPr lang="pt-BR" sz="3200" b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F7BCBA94-7A58-4E37-C520-E19B51462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7" y="595890"/>
            <a:ext cx="480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8726B-8B8B-1719-6225-1AED878D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EFF3-1CF2-8599-75FA-8E5AEB1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b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Aplicação Angular-POUI para desenvolvimento de objetos para extração e controle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80B18-38E0-16F8-FD02-6297E76FA2E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Visão de Dados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639419C-FA21-FCC1-FBCC-EAB10584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4D144D-21D5-16D3-5037-CACE01D8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33" y="2369331"/>
            <a:ext cx="10036334" cy="3459176"/>
          </a:xfrm>
          <a:prstGeom prst="rect">
            <a:avLst/>
          </a:prstGeom>
        </p:spPr>
      </p:pic>
      <p:pic>
        <p:nvPicPr>
          <p:cNvPr id="10" name="Imagem 9" descr="Placa branca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115418A7-3C0F-81AA-FD27-1A5CDFAB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39" y="6361690"/>
            <a:ext cx="426640" cy="4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49F08-634E-6962-6629-8B35760EF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84B7D-F7FE-56AC-EF6F-7EB09FC0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9DC87-CFBF-312F-2284-694E1CAA3D9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Tabela Dinâmica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8325F253-6048-7B80-F183-156E1C9A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10" name="Imagem 9" descr="Placa branca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B388F526-AAA1-4DCF-B83E-067C9E71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39" y="6361690"/>
            <a:ext cx="426640" cy="4266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20E9CB-779C-96A0-EA25-21816B053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80" y="2382276"/>
            <a:ext cx="10194239" cy="35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2DCDD-ED36-D2C7-D3B4-CF699DE67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1DA21-BE31-F85A-BDCB-5A13CEBF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EF633-32D9-A1A5-B19E-4F69E73568D9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Design de Relatório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A6AB7E41-DA81-4AAA-773E-DA0B25CD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10" name="Imagem 9" descr="Placa branca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32C35BA5-BCAD-DB45-3397-B14071B7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39" y="6361690"/>
            <a:ext cx="426640" cy="4266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836455-4F39-4FB4-95AB-5EE674C97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18" y="2288797"/>
            <a:ext cx="10328564" cy="37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755C0-00DB-6EBE-2A60-1C79EC6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F169-3EC8-D977-F14E-20259A4F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DDAC6-FD43-6255-E89C-09E4A0EA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41" y="1594053"/>
            <a:ext cx="11017317" cy="4898822"/>
          </a:xfrm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Estrutura da aplicação</a:t>
            </a: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27539918-7CE8-365A-A928-B778CF7ED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sp>
        <p:nvSpPr>
          <p:cNvPr id="5" name="Cilindro 4">
            <a:extLst>
              <a:ext uri="{FF2B5EF4-FFF2-40B4-BE49-F238E27FC236}">
                <a16:creationId xmlns:a16="http://schemas.microsoft.com/office/drawing/2014/main" id="{B96F031B-DA79-5339-9152-1F35D7E6BBC4}"/>
              </a:ext>
            </a:extLst>
          </p:cNvPr>
          <p:cNvSpPr/>
          <p:nvPr/>
        </p:nvSpPr>
        <p:spPr>
          <a:xfrm>
            <a:off x="5433845" y="2069304"/>
            <a:ext cx="1110973" cy="9320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6E1DEBAC-1A2E-0E06-1272-68B5E4F6B69D}"/>
              </a:ext>
            </a:extLst>
          </p:cNvPr>
          <p:cNvSpPr/>
          <p:nvPr/>
        </p:nvSpPr>
        <p:spPr>
          <a:xfrm>
            <a:off x="5764179" y="3052803"/>
            <a:ext cx="438375" cy="348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823782-42E3-4A7A-2F68-CAD64BE464E4}"/>
              </a:ext>
            </a:extLst>
          </p:cNvPr>
          <p:cNvSpPr/>
          <p:nvPr/>
        </p:nvSpPr>
        <p:spPr>
          <a:xfrm>
            <a:off x="4799497" y="3439066"/>
            <a:ext cx="2384040" cy="617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1AB658-86A8-4099-187A-3A056DE9C91A}"/>
              </a:ext>
            </a:extLst>
          </p:cNvPr>
          <p:cNvSpPr txBox="1"/>
          <p:nvPr/>
        </p:nvSpPr>
        <p:spPr>
          <a:xfrm>
            <a:off x="5269389" y="3425276"/>
            <a:ext cx="1518416" cy="6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Objeto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CE3B2-0E13-9B3E-855C-E475E8E0906B}"/>
              </a:ext>
            </a:extLst>
          </p:cNvPr>
          <p:cNvSpPr txBox="1"/>
          <p:nvPr/>
        </p:nvSpPr>
        <p:spPr>
          <a:xfrm>
            <a:off x="5508873" y="2305706"/>
            <a:ext cx="948989" cy="6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Smart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endParaRPr lang="pt-BR" b="1" dirty="0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1AB32BDE-3196-8E26-D3F2-C3AB440EE624}"/>
              </a:ext>
            </a:extLst>
          </p:cNvPr>
          <p:cNvSpPr/>
          <p:nvPr/>
        </p:nvSpPr>
        <p:spPr>
          <a:xfrm>
            <a:off x="5764179" y="4131697"/>
            <a:ext cx="438375" cy="348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F42930-C7A7-8D59-770F-908FAD9542D9}"/>
              </a:ext>
            </a:extLst>
          </p:cNvPr>
          <p:cNvSpPr/>
          <p:nvPr/>
        </p:nvSpPr>
        <p:spPr>
          <a:xfrm>
            <a:off x="4866900" y="4550040"/>
            <a:ext cx="2384040" cy="617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1B286C-F219-423D-C867-1CA94ED76473}"/>
              </a:ext>
            </a:extLst>
          </p:cNvPr>
          <p:cNvSpPr txBox="1"/>
          <p:nvPr/>
        </p:nvSpPr>
        <p:spPr>
          <a:xfrm>
            <a:off x="5336792" y="4536250"/>
            <a:ext cx="1518416" cy="6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Design de Relatório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C90353-01C4-B180-B034-F8C0FB64A1F5}"/>
              </a:ext>
            </a:extLst>
          </p:cNvPr>
          <p:cNvSpPr/>
          <p:nvPr/>
        </p:nvSpPr>
        <p:spPr>
          <a:xfrm>
            <a:off x="7935029" y="4563828"/>
            <a:ext cx="2384040" cy="617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C4ED84-A945-E362-BB42-D87001799037}"/>
              </a:ext>
            </a:extLst>
          </p:cNvPr>
          <p:cNvSpPr txBox="1"/>
          <p:nvPr/>
        </p:nvSpPr>
        <p:spPr>
          <a:xfrm>
            <a:off x="8404921" y="4550038"/>
            <a:ext cx="1518416" cy="6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Visão de 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A48FBF-2926-CF31-A533-FF7A3F262432}"/>
              </a:ext>
            </a:extLst>
          </p:cNvPr>
          <p:cNvSpPr/>
          <p:nvPr/>
        </p:nvSpPr>
        <p:spPr>
          <a:xfrm>
            <a:off x="1859561" y="4536250"/>
            <a:ext cx="2384040" cy="617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1D34BE-46C8-A3AC-7C9A-CB3F5C8B193A}"/>
              </a:ext>
            </a:extLst>
          </p:cNvPr>
          <p:cNvSpPr txBox="1"/>
          <p:nvPr/>
        </p:nvSpPr>
        <p:spPr>
          <a:xfrm>
            <a:off x="2336089" y="4508672"/>
            <a:ext cx="1518416" cy="6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Tabela Dinâmica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A1DD5E9-E192-7AF8-4B9B-642242813E3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4243601" y="4844894"/>
            <a:ext cx="623299" cy="13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D3BC77C-1C51-3F85-D493-BC125D2126C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250940" y="4858684"/>
            <a:ext cx="684089" cy="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o Explicativo: Seta para Cima 26">
            <a:extLst>
              <a:ext uri="{FF2B5EF4-FFF2-40B4-BE49-F238E27FC236}">
                <a16:creationId xmlns:a16="http://schemas.microsoft.com/office/drawing/2014/main" id="{61EAB5F7-F406-0A8D-7194-9FFB8482E359}"/>
              </a:ext>
            </a:extLst>
          </p:cNvPr>
          <p:cNvSpPr/>
          <p:nvPr/>
        </p:nvSpPr>
        <p:spPr>
          <a:xfrm>
            <a:off x="3190625" y="5262594"/>
            <a:ext cx="5585482" cy="977700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AA1DD01-F6E4-2C8C-56F6-CAD42EFB8ED4}"/>
              </a:ext>
            </a:extLst>
          </p:cNvPr>
          <p:cNvSpPr txBox="1"/>
          <p:nvPr/>
        </p:nvSpPr>
        <p:spPr>
          <a:xfrm>
            <a:off x="3510081" y="5729828"/>
            <a:ext cx="4946569" cy="36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ARTEFATOS SMARTVIEW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FB83917-1550-2328-7390-0E6253BD18B6}"/>
              </a:ext>
            </a:extLst>
          </p:cNvPr>
          <p:cNvCxnSpPr>
            <a:stCxn id="8" idx="3"/>
          </p:cNvCxnSpPr>
          <p:nvPr/>
        </p:nvCxnSpPr>
        <p:spPr>
          <a:xfrm flipV="1">
            <a:off x="7183537" y="3001325"/>
            <a:ext cx="1494637" cy="7463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52DA92-1683-D469-D08B-5841D90E6B04}"/>
              </a:ext>
            </a:extLst>
          </p:cNvPr>
          <p:cNvSpPr/>
          <p:nvPr/>
        </p:nvSpPr>
        <p:spPr>
          <a:xfrm>
            <a:off x="8678174" y="2416878"/>
            <a:ext cx="1362973" cy="1095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91CD236-A659-8588-CCE9-D4A1CBC08117}"/>
              </a:ext>
            </a:extLst>
          </p:cNvPr>
          <p:cNvSpPr txBox="1"/>
          <p:nvPr/>
        </p:nvSpPr>
        <p:spPr>
          <a:xfrm>
            <a:off x="8746780" y="2628105"/>
            <a:ext cx="124260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Classe</a:t>
            </a:r>
          </a:p>
          <a:p>
            <a:pPr algn="ctr"/>
            <a:r>
              <a:rPr lang="pt-BR" sz="1050" dirty="0">
                <a:solidFill>
                  <a:schemeClr val="bg1"/>
                </a:solidFill>
              </a:rPr>
              <a:t>Fonte TLPP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77FF5A6-8371-FB57-F4FC-38A4C4CD2D01}"/>
              </a:ext>
            </a:extLst>
          </p:cNvPr>
          <p:cNvCxnSpPr>
            <a:stCxn id="8" idx="1"/>
          </p:cNvCxnSpPr>
          <p:nvPr/>
        </p:nvCxnSpPr>
        <p:spPr>
          <a:xfrm rot="10800000">
            <a:off x="2950235" y="2950506"/>
            <a:ext cx="1849263" cy="7972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E9D3CD9-041D-9CD2-C9ED-2B131896868E}"/>
              </a:ext>
            </a:extLst>
          </p:cNvPr>
          <p:cNvSpPr/>
          <p:nvPr/>
        </p:nvSpPr>
        <p:spPr>
          <a:xfrm>
            <a:off x="1587262" y="2441443"/>
            <a:ext cx="1362973" cy="1095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298F89-81E5-60F8-32CF-BF129BE4CD85}"/>
              </a:ext>
            </a:extLst>
          </p:cNvPr>
          <p:cNvSpPr txBox="1"/>
          <p:nvPr/>
        </p:nvSpPr>
        <p:spPr>
          <a:xfrm>
            <a:off x="1655868" y="2538141"/>
            <a:ext cx="12426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Chamada via Menu</a:t>
            </a:r>
          </a:p>
          <a:p>
            <a:pPr algn="ctr"/>
            <a:r>
              <a:rPr lang="pt-BR" sz="1050" dirty="0" err="1">
                <a:solidFill>
                  <a:schemeClr val="bg1"/>
                </a:solidFill>
              </a:rPr>
              <a:t>User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Function</a:t>
            </a:r>
            <a:r>
              <a:rPr lang="pt-BR" sz="1050" dirty="0">
                <a:solidFill>
                  <a:schemeClr val="bg1"/>
                </a:solidFill>
              </a:rPr>
              <a:t> PRW</a:t>
            </a:r>
          </a:p>
        </p:txBody>
      </p:sp>
    </p:spTree>
    <p:extLst>
      <p:ext uri="{BB962C8B-B14F-4D97-AF65-F5344CB8AC3E}">
        <p14:creationId xmlns:p14="http://schemas.microsoft.com/office/powerpoint/2010/main" val="29130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CBCA4-9AEB-A13C-2A1C-3B08DA6D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B58CA-23A2-7695-1BDE-E97C865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b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Utiliza linguagem TLPP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3D965-C1AB-DF4C-4D55-4F807505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Objeto de Negócios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F7F0F9F2-5FD7-F342-944D-DD981FEF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B5D4D0-C46C-2CEA-6308-A3063589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49" y="2318426"/>
            <a:ext cx="7465502" cy="41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E7DE6-0D78-A32D-A94A-A47C8614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728B-DABF-6139-EAB9-5380AFAB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70A86-0AE8-2BCB-A5F1-021EEECE661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Chamada do objeto de negócio via menu Protheus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0DFA220C-F824-F60E-31F9-82B843841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6B216A6-08F9-2AC3-676B-221E804A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11" y="2339843"/>
            <a:ext cx="8800234" cy="36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0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D30D2-631F-E08D-4E3E-4A013C90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CC78C-A929-F666-CE40-696C3E9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Totvs </a:t>
            </a:r>
            <a:r>
              <a:rPr lang="pt-BR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Smartview</a:t>
            </a:r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1767C-D3DE-01BC-EA5D-2D17502EE91C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Chamada direta pelo browser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46AB9CC1-8B09-800E-52C0-657364C3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398" y="-572294"/>
            <a:ext cx="4800000" cy="3200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00E5FF-5245-6A76-D788-064FA40D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35" y="2312107"/>
            <a:ext cx="7283824" cy="33783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61B12B-86E3-C565-45EE-F4C07C126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49" y="2997373"/>
            <a:ext cx="6800816" cy="3084951"/>
          </a:xfrm>
          <a:prstGeom prst="rect">
            <a:avLst/>
          </a:prstGeom>
        </p:spPr>
      </p:pic>
      <p:pic>
        <p:nvPicPr>
          <p:cNvPr id="9" name="Imagem 8" descr="Placa branca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4E68D751-FE2B-204A-1A19-571012B67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39" y="6361690"/>
            <a:ext cx="426640" cy="4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C4925-9217-81CB-6A05-F72DBA6E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84E5630-BE4A-659A-CF0A-BB5EC5A0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4"/>
            <a:ext cx="12192000" cy="6595872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18460369-24C7-C5BD-D422-54DEA134B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98" y="-143425"/>
            <a:ext cx="4800000" cy="3200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47CF92-A148-F78F-D210-9D8EDBA007C8}"/>
              </a:ext>
            </a:extLst>
          </p:cNvPr>
          <p:cNvSpPr txBox="1"/>
          <p:nvPr/>
        </p:nvSpPr>
        <p:spPr>
          <a:xfrm>
            <a:off x="3805383" y="1984337"/>
            <a:ext cx="68536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ln>
                  <a:solidFill>
                    <a:schemeClr val="bg1">
                      <a:lumMod val="95000"/>
                    </a:schemeClr>
                  </a:solidFill>
                </a:ln>
                <a:gradFill flip="none" rotWithShape="1">
                  <a:gsLst>
                    <a:gs pos="47000">
                      <a:schemeClr val="tx1">
                        <a:lumMod val="95000"/>
                        <a:lumOff val="5000"/>
                      </a:schemeClr>
                    </a:gs>
                    <a:gs pos="72000">
                      <a:schemeClr val="tx1">
                        <a:lumMod val="75000"/>
                        <a:lumOff val="25000"/>
                      </a:schemeClr>
                    </a:gs>
                    <a:gs pos="66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  <a:tileRect/>
                </a:gradFill>
                <a:effectLst>
                  <a:glow rad="76200">
                    <a:schemeClr val="bg1">
                      <a:lumMod val="95000"/>
                      <a:alpha val="40000"/>
                    </a:schemeClr>
                  </a:glow>
                </a:effectLst>
                <a:latin typeface="Aptos Black" panose="020B0004020202020204" pitchFamily="34" charset="0"/>
              </a:rPr>
              <a:t>Michel Sander</a:t>
            </a:r>
            <a:endParaRPr lang="pt-BR" sz="4400" dirty="0"/>
          </a:p>
        </p:txBody>
      </p:sp>
      <p:sp>
        <p:nvSpPr>
          <p:cNvPr id="29" name="CaixaDeTexto 28">
            <a:hlinkClick r:id="rId4"/>
            <a:extLst>
              <a:ext uri="{FF2B5EF4-FFF2-40B4-BE49-F238E27FC236}">
                <a16:creationId xmlns:a16="http://schemas.microsoft.com/office/drawing/2014/main" id="{B417BB85-1F3B-41CA-239D-A96FE8B1E926}"/>
              </a:ext>
            </a:extLst>
          </p:cNvPr>
          <p:cNvSpPr txBox="1"/>
          <p:nvPr/>
        </p:nvSpPr>
        <p:spPr>
          <a:xfrm>
            <a:off x="1137664" y="581860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https://github.com/michelsander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91C7B3E-7BC5-0A9A-4BC8-35B129E01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94" y="5683584"/>
            <a:ext cx="639370" cy="6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7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Black</vt:lpstr>
      <vt:lpstr>Aptos Display</vt:lpstr>
      <vt:lpstr>Arial</vt:lpstr>
      <vt:lpstr>Tema do Office</vt:lpstr>
      <vt:lpstr>Sander Consulting</vt:lpstr>
      <vt:lpstr>Totvs Smartview Aplicação Angular-POUI para desenvolvimento de objetos para extração e controle de dados</vt:lpstr>
      <vt:lpstr>Totvs Smartview</vt:lpstr>
      <vt:lpstr>Totvs Smartview</vt:lpstr>
      <vt:lpstr>Totvs Smartview</vt:lpstr>
      <vt:lpstr>Totvs Smartview Utiliza linguagem TLPP</vt:lpstr>
      <vt:lpstr>Totvs Smartview</vt:lpstr>
      <vt:lpstr>Totvs Smartview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Sander Consulting</dc:title>
  <dc:creator>Michel Sander</dc:creator>
  <cp:lastModifiedBy>Michel Sander</cp:lastModifiedBy>
  <cp:revision>13</cp:revision>
  <dcterms:created xsi:type="dcterms:W3CDTF">2024-03-07T21:03:29Z</dcterms:created>
  <dcterms:modified xsi:type="dcterms:W3CDTF">2024-03-08T04:51:01Z</dcterms:modified>
</cp:coreProperties>
</file>