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3278c766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3278c766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278c7662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3278c7662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278c7662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278c7662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PLATAFORMA CONTRATAÇÃO DE PRESTADOR DE SERVIÇO (MULTI SERVICE)</a:t>
            </a:r>
            <a:endParaRPr b="0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53525" y="3596300"/>
            <a:ext cx="8292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t-BR" sz="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PONTIFÍCIA UNIVERSIDADE CATÓLICA DE MINAS GERAIS</a:t>
            </a:r>
            <a:endParaRPr b="1" sz="8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t-BR" sz="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PUC Minas Virtual</a:t>
            </a:r>
            <a:endParaRPr b="1" sz="8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t-BR" sz="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Pós-graduação </a:t>
            </a:r>
            <a:r>
              <a:rPr b="1" i="1" lang="pt-BR" sz="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Lato Sensu</a:t>
            </a:r>
            <a:r>
              <a:rPr b="1" lang="pt-BR" sz="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Arquitetura de </a:t>
            </a:r>
            <a:r>
              <a:rPr b="1" i="1" lang="pt-BR" sz="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1" lang="pt-BR" sz="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Distribuído</a:t>
            </a:r>
            <a:endParaRPr b="1" sz="8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t-BR" sz="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Aluno: Michel Vitor A Rodrigues</a:t>
            </a:r>
            <a:endParaRPr b="1" sz="8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Segundo dados do PNAD prestadores de serviço autônomo do país correspondem a 24,5 milhões da força de trabalho brasileira.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outra ponta existe uma demanda cada vez mais alta por profissionais que prestam serviços como pedreiro, pintor, marceneiro, carpinteiro e etc.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Encontrar uma forma de conectar a oferta com a demanda se torna de suma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importância,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por isso MULTISERVICE se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propõe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construir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uma plataforma que une prestador e cliente.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contexto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425" y="1550325"/>
            <a:ext cx="4052299" cy="312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800"/>
              <a:t>Obrigado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