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04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A49A-BB7D-A447-86D5-CCFD453E672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C4C-2FDE-BF48-B635-AE51EFB2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6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A49A-BB7D-A447-86D5-CCFD453E672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C4C-2FDE-BF48-B635-AE51EFB2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0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A49A-BB7D-A447-86D5-CCFD453E672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C4C-2FDE-BF48-B635-AE51EFB2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9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A49A-BB7D-A447-86D5-CCFD453E672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C4C-2FDE-BF48-B635-AE51EFB2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A49A-BB7D-A447-86D5-CCFD453E672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C4C-2FDE-BF48-B635-AE51EFB2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A49A-BB7D-A447-86D5-CCFD453E672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C4C-2FDE-BF48-B635-AE51EFB2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9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A49A-BB7D-A447-86D5-CCFD453E672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C4C-2FDE-BF48-B635-AE51EFB2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5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A49A-BB7D-A447-86D5-CCFD453E672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C4C-2FDE-BF48-B635-AE51EFB2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A49A-BB7D-A447-86D5-CCFD453E672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C4C-2FDE-BF48-B635-AE51EFB2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A49A-BB7D-A447-86D5-CCFD453E672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C4C-2FDE-BF48-B635-AE51EFB2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1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A49A-BB7D-A447-86D5-CCFD453E672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C4C-2FDE-BF48-B635-AE51EFB2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1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6A49A-BB7D-A447-86D5-CCFD453E672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4FC4C-2FDE-BF48-B635-AE51EFB2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>
            <a:stCxn id="68" idx="1"/>
          </p:cNvCxnSpPr>
          <p:nvPr/>
        </p:nvCxnSpPr>
        <p:spPr>
          <a:xfrm flipH="1">
            <a:off x="7560923" y="3299665"/>
            <a:ext cx="415220" cy="12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234274" y="1361524"/>
            <a:ext cx="2796629" cy="1630169"/>
          </a:xfrm>
          <a:prstGeom prst="arc">
            <a:avLst>
              <a:gd name="adj1" fmla="val 16200000"/>
              <a:gd name="adj2" fmla="val 20772088"/>
            </a:avLst>
          </a:prstGeom>
          <a:ln w="133350" cap="rnd" cmpd="sng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234274" y="2176608"/>
            <a:ext cx="2796629" cy="1630169"/>
          </a:xfrm>
          <a:prstGeom prst="arc">
            <a:avLst>
              <a:gd name="adj1" fmla="val 16200000"/>
              <a:gd name="adj2" fmla="val 20772088"/>
            </a:avLst>
          </a:prstGeom>
          <a:ln w="133350" cap="rnd" cmpd="sng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234274" y="2991692"/>
            <a:ext cx="2796629" cy="1630169"/>
          </a:xfrm>
          <a:prstGeom prst="arc">
            <a:avLst>
              <a:gd name="adj1" fmla="val 16200000"/>
              <a:gd name="adj2" fmla="val 20772088"/>
            </a:avLst>
          </a:prstGeom>
          <a:ln w="133350" cap="rnd" cmpd="sng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682928" y="1361525"/>
            <a:ext cx="3058076" cy="1782568"/>
          </a:xfrm>
          <a:prstGeom prst="arc">
            <a:avLst>
              <a:gd name="adj1" fmla="val 16200000"/>
              <a:gd name="adj2" fmla="val 20772088"/>
            </a:avLst>
          </a:prstGeom>
          <a:ln w="133350" cap="rnd" cmpd="sng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>
            <a:off x="4682928" y="2176609"/>
            <a:ext cx="3058076" cy="1782568"/>
          </a:xfrm>
          <a:prstGeom prst="arc">
            <a:avLst>
              <a:gd name="adj1" fmla="val 16200000"/>
              <a:gd name="adj2" fmla="val 20772088"/>
            </a:avLst>
          </a:prstGeom>
          <a:ln w="133350" cap="rnd" cmpd="sng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flipH="1">
            <a:off x="4682928" y="2991693"/>
            <a:ext cx="3058076" cy="1782568"/>
          </a:xfrm>
          <a:prstGeom prst="arc">
            <a:avLst>
              <a:gd name="adj1" fmla="val 16200000"/>
              <a:gd name="adj2" fmla="val 20772088"/>
            </a:avLst>
          </a:prstGeom>
          <a:ln w="133350" cap="rnd" cmpd="sng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017277" y="1121883"/>
            <a:ext cx="464070" cy="120583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4096" y="488439"/>
            <a:ext cx="781591" cy="781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476398" y="488439"/>
            <a:ext cx="781591" cy="781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02761" y="488439"/>
            <a:ext cx="781591" cy="781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598268" y="3144094"/>
            <a:ext cx="7693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6309" y="2737164"/>
            <a:ext cx="76937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6309" y="2737165"/>
            <a:ext cx="769378" cy="188469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235687" y="2737163"/>
            <a:ext cx="0" cy="188469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66309" y="1996401"/>
            <a:ext cx="769378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3598268" y="2567635"/>
            <a:ext cx="769378" cy="1910985"/>
            <a:chOff x="3598268" y="2567635"/>
            <a:chExt cx="769378" cy="1910985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598268" y="2567635"/>
              <a:ext cx="769378" cy="57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598268" y="3144093"/>
              <a:ext cx="769378" cy="133452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4367646" y="2567635"/>
              <a:ext cx="0" cy="188469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3598268" y="1996402"/>
            <a:ext cx="769378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791545" y="2737163"/>
            <a:ext cx="7693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791545" y="2737164"/>
            <a:ext cx="769378" cy="5758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846245" y="1996400"/>
            <a:ext cx="769378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976143" y="3144094"/>
            <a:ext cx="390795" cy="3111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 rot="5400000">
            <a:off x="3044603" y="4746801"/>
            <a:ext cx="769378" cy="1884698"/>
            <a:chOff x="2352864" y="4342671"/>
            <a:chExt cx="769378" cy="1884698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2352864" y="4342672"/>
              <a:ext cx="76937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2352864" y="4342673"/>
              <a:ext cx="769378" cy="188469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122242" y="4342671"/>
              <a:ext cx="0" cy="188469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/>
          <p:nvPr/>
        </p:nvCxnSpPr>
        <p:spPr>
          <a:xfrm rot="5400000" flipV="1">
            <a:off x="3725010" y="5369742"/>
            <a:ext cx="769378" cy="5764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>
            <a:off x="2769518" y="4990708"/>
            <a:ext cx="769378" cy="133452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rot="5400000">
            <a:off x="5398122" y="5381762"/>
            <a:ext cx="769378" cy="575899"/>
            <a:chOff x="5686072" y="5479512"/>
            <a:chExt cx="769378" cy="575899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5686072" y="5479512"/>
              <a:ext cx="76937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686072" y="5479513"/>
              <a:ext cx="769378" cy="5758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16" y="1694088"/>
            <a:ext cx="266700" cy="2032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095" y="1715742"/>
            <a:ext cx="266700" cy="2032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652" y="1705153"/>
            <a:ext cx="266700" cy="203200"/>
          </a:xfrm>
          <a:prstGeom prst="rect">
            <a:avLst/>
          </a:prstGeom>
        </p:spPr>
      </p:pic>
      <p:pic>
        <p:nvPicPr>
          <p:cNvPr id="88" name="Picture 8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8" y="3561698"/>
            <a:ext cx="393700" cy="2032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07" y="3573909"/>
            <a:ext cx="393700" cy="203200"/>
          </a:xfrm>
          <a:prstGeom prst="rect">
            <a:avLst/>
          </a:prstGeom>
        </p:spPr>
      </p:pic>
      <p:pic>
        <p:nvPicPr>
          <p:cNvPr id="90" name="Picture 8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5" y="2487131"/>
            <a:ext cx="965200" cy="203200"/>
          </a:xfrm>
          <a:prstGeom prst="rect">
            <a:avLst/>
          </a:prstGeom>
        </p:spPr>
      </p:pic>
      <p:pic>
        <p:nvPicPr>
          <p:cNvPr id="91" name="Picture 9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67" y="2658085"/>
            <a:ext cx="254000" cy="203200"/>
          </a:xfrm>
          <a:prstGeom prst="rect">
            <a:avLst/>
          </a:prstGeom>
        </p:spPr>
      </p:pic>
      <p:pic>
        <p:nvPicPr>
          <p:cNvPr id="92" name="Picture 9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54" y="3012204"/>
            <a:ext cx="254000" cy="203200"/>
          </a:xfrm>
          <a:prstGeom prst="rect">
            <a:avLst/>
          </a:prstGeom>
        </p:spPr>
      </p:pic>
      <p:cxnSp>
        <p:nvCxnSpPr>
          <p:cNvPr id="93" name="Straight Connector 92"/>
          <p:cNvCxnSpPr/>
          <p:nvPr/>
        </p:nvCxnSpPr>
        <p:spPr>
          <a:xfrm>
            <a:off x="3821471" y="5304463"/>
            <a:ext cx="0" cy="7693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Picture 9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9" y="2841739"/>
            <a:ext cx="177800" cy="17780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41" y="3220280"/>
            <a:ext cx="177800" cy="1778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15" y="2956039"/>
            <a:ext cx="203200" cy="1270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52" y="2793873"/>
            <a:ext cx="203200" cy="1270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81" y="5431356"/>
            <a:ext cx="177800" cy="17780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71" y="5596470"/>
            <a:ext cx="203200" cy="1270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65" y="5434779"/>
            <a:ext cx="177800" cy="17780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60" y="5577030"/>
            <a:ext cx="203200" cy="1270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46" y="5334493"/>
            <a:ext cx="202114" cy="161691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819" y="5200907"/>
            <a:ext cx="153742" cy="122994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884" y="5494870"/>
            <a:ext cx="726939" cy="153040"/>
          </a:xfrm>
          <a:prstGeom prst="rect">
            <a:avLst/>
          </a:prstGeom>
        </p:spPr>
      </p:pic>
      <p:pic>
        <p:nvPicPr>
          <p:cNvPr id="107" name="Picture 10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63" y="5723470"/>
            <a:ext cx="249102" cy="128569"/>
          </a:xfrm>
          <a:prstGeom prst="rect">
            <a:avLst/>
          </a:prstGeom>
        </p:spPr>
      </p:pic>
      <p:pic>
        <p:nvPicPr>
          <p:cNvPr id="108" name="Picture 10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30" y="5554322"/>
            <a:ext cx="212482" cy="109668"/>
          </a:xfrm>
          <a:prstGeom prst="rect">
            <a:avLst/>
          </a:prstGeom>
        </p:spPr>
      </p:pic>
      <p:pic>
        <p:nvPicPr>
          <p:cNvPr id="109" name="Picture 108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83" y="3489411"/>
            <a:ext cx="139700" cy="152400"/>
          </a:xfrm>
          <a:prstGeom prst="rect">
            <a:avLst/>
          </a:prstGeom>
        </p:spPr>
      </p:pic>
      <p:pic>
        <p:nvPicPr>
          <p:cNvPr id="110" name="Picture 10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358" y="3416145"/>
            <a:ext cx="139700" cy="152400"/>
          </a:xfrm>
          <a:prstGeom prst="rect">
            <a:avLst/>
          </a:prstGeom>
        </p:spPr>
      </p:pic>
      <p:pic>
        <p:nvPicPr>
          <p:cNvPr id="111" name="Picture 110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415" y="3562676"/>
            <a:ext cx="4953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mheusser</dc:creator>
  <cp:lastModifiedBy>mheusser</cp:lastModifiedBy>
  <cp:revision>4</cp:revision>
  <dcterms:created xsi:type="dcterms:W3CDTF">2012-10-24T20:02:02Z</dcterms:created>
  <dcterms:modified xsi:type="dcterms:W3CDTF">2012-10-24T20:37:11Z</dcterms:modified>
</cp:coreProperties>
</file>