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5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8030-097A-CC42-A7FC-A5C201BED75B}" type="datetimeFigureOut">
              <a:rPr lang="en-US" smtClean="0"/>
              <a:t>27/06/15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11671-35B2-7342-9F89-D3B59D63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1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8030-097A-CC42-A7FC-A5C201BED75B}" type="datetimeFigureOut">
              <a:rPr lang="en-US" smtClean="0"/>
              <a:t>27/06/15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11671-35B2-7342-9F89-D3B59D63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8030-097A-CC42-A7FC-A5C201BED75B}" type="datetimeFigureOut">
              <a:rPr lang="en-US" smtClean="0"/>
              <a:t>27/06/15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11671-35B2-7342-9F89-D3B59D63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5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8030-097A-CC42-A7FC-A5C201BED75B}" type="datetimeFigureOut">
              <a:rPr lang="en-US" smtClean="0"/>
              <a:t>27/06/15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11671-35B2-7342-9F89-D3B59D63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5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8030-097A-CC42-A7FC-A5C201BED75B}" type="datetimeFigureOut">
              <a:rPr lang="en-US" smtClean="0"/>
              <a:t>27/06/15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11671-35B2-7342-9F89-D3B59D63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7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8030-097A-CC42-A7FC-A5C201BED75B}" type="datetimeFigureOut">
              <a:rPr lang="en-US" smtClean="0"/>
              <a:t>27/06/15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11671-35B2-7342-9F89-D3B59D63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3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8030-097A-CC42-A7FC-A5C201BED75B}" type="datetimeFigureOut">
              <a:rPr lang="en-US" smtClean="0"/>
              <a:t>27/06/15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11671-35B2-7342-9F89-D3B59D63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8030-097A-CC42-A7FC-A5C201BED75B}" type="datetimeFigureOut">
              <a:rPr lang="en-US" smtClean="0"/>
              <a:t>27/06/15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11671-35B2-7342-9F89-D3B59D63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1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8030-097A-CC42-A7FC-A5C201BED75B}" type="datetimeFigureOut">
              <a:rPr lang="en-US" smtClean="0"/>
              <a:t>27/06/15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11671-35B2-7342-9F89-D3B59D63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8030-097A-CC42-A7FC-A5C201BED75B}" type="datetimeFigureOut">
              <a:rPr lang="en-US" smtClean="0"/>
              <a:t>27/06/15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11671-35B2-7342-9F89-D3B59D63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9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8030-097A-CC42-A7FC-A5C201BED75B}" type="datetimeFigureOut">
              <a:rPr lang="en-US" smtClean="0"/>
              <a:t>27/06/15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11671-35B2-7342-9F89-D3B59D63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6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78030-097A-CC42-A7FC-A5C201BED75B}" type="datetimeFigureOut">
              <a:rPr lang="en-US" smtClean="0"/>
              <a:t>27/06/15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11671-35B2-7342-9F89-D3B59D63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3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28" y="361732"/>
            <a:ext cx="3780745" cy="55914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811" y="1101112"/>
            <a:ext cx="4147735" cy="485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95" y="575505"/>
            <a:ext cx="3503624" cy="5324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969" y="1634104"/>
            <a:ext cx="3858870" cy="426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0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48" y="235858"/>
            <a:ext cx="4031960" cy="6071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001" y="1870735"/>
            <a:ext cx="3848967" cy="443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0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67" y="261009"/>
            <a:ext cx="4069427" cy="6216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843" y="1775496"/>
            <a:ext cx="3881620" cy="458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12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Macintosh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--</dc:creator>
  <cp:lastModifiedBy>--</cp:lastModifiedBy>
  <cp:revision>6</cp:revision>
  <dcterms:created xsi:type="dcterms:W3CDTF">2015-06-27T17:42:41Z</dcterms:created>
  <dcterms:modified xsi:type="dcterms:W3CDTF">2015-06-27T19:00:00Z</dcterms:modified>
</cp:coreProperties>
</file>