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2" r:id="rId6"/>
    <p:sldId id="2583" r:id="rId7"/>
    <p:sldId id="2584" r:id="rId8"/>
    <p:sldId id="2585" r:id="rId9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00"/>
    <a:srgbClr val="660033"/>
    <a:srgbClr val="437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592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29.05.2025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29.05.2025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29.05.2025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0AF41BCF-DE93-46E8-96C4-64339D157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800" y="259200"/>
            <a:ext cx="6224367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29.05.2025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614C7656-561A-4230-AE49-F934B2154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29.05.2025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xmlns="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xmlns="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xmlns="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  <a:endParaRPr lang="de-AT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16B0F48-B7CD-4678-8B22-ED12B938C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29.05.2025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xmlns="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xmlns="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  <a:endParaRPr lang="de-AT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F5378A7E-CD4F-4738-BF47-8D1B09A913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29.05.2025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2895600" y="1928802"/>
            <a:ext cx="7629556" cy="2571768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Thema der Diplomarbeit</a:t>
            </a:r>
          </a:p>
          <a:p>
            <a:r>
              <a:rPr lang="de-AT" sz="3200" b="1" dirty="0">
                <a:solidFill>
                  <a:srgbClr val="9BBB59"/>
                </a:solidFill>
              </a:rPr>
              <a:t>Thema der Diplomarbeit Thema der Diplomarbeit</a:t>
            </a:r>
          </a:p>
          <a:p>
            <a:pPr lvl="0">
              <a:spcBef>
                <a:spcPct val="0"/>
              </a:spcBef>
              <a:defRPr/>
            </a:pPr>
            <a:endParaRPr lang="de-DE" sz="3200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xmlns="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Vorname Nachname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xmlns="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de-AT" dirty="0"/>
              <a:t>Aktuelles Datum</a:t>
            </a:r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xmlns="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Betreuer/in: Vorname Nachname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xmlns="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608392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Firmenpartner: Firma</a:t>
            </a:r>
          </a:p>
        </p:txBody>
      </p:sp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Diplomarbeit Name, Name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Partner</a:t>
            </a:r>
          </a:p>
          <a:p>
            <a:r>
              <a:rPr lang="de-AT" dirty="0"/>
              <a:t>Aufgabenstellung</a:t>
            </a:r>
          </a:p>
          <a:p>
            <a:pPr lvl="1"/>
            <a:r>
              <a:rPr lang="de-DE" dirty="0"/>
              <a:t>Subthemen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Diplomarbeit Name, Name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SMART!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 dato durchgesehen:</a:t>
            </a:r>
            <a:endParaRPr lang="de-AT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Milestones</a:t>
            </a:r>
          </a:p>
          <a:p>
            <a:r>
              <a:rPr lang="de-AT" dirty="0"/>
              <a:t>Kostenabschätzung </a:t>
            </a:r>
            <a:r>
              <a:rPr lang="de-AT" dirty="0" smtClean="0"/>
              <a:t>und </a:t>
            </a:r>
            <a:r>
              <a:rPr lang="de-AT" dirty="0"/>
              <a:t>Bedeckung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F8F8BE0F772449AA3E28E2051A517F" ma:contentTypeVersion="0" ma:contentTypeDescription="Ein neues Dokument erstellen." ma:contentTypeScope="" ma:versionID="0d260f8c1711e932026baa77adf351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C214F1-4297-4767-8275-0DA039616A9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1B09AE3-FA1D-40C8-A6CE-A2D9F55131C8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26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Adobe Gothic Std B</vt:lpstr>
      <vt:lpstr>Arial</vt:lpstr>
      <vt:lpstr>Calibri</vt:lpstr>
      <vt:lpstr>Larissa</vt:lpstr>
      <vt:lpstr>PowerPoint-Präsentation</vt:lpstr>
      <vt:lpstr>Partner/Aufgabenstellung</vt:lpstr>
      <vt:lpstr>Ziele</vt:lpstr>
      <vt:lpstr>Literatur</vt:lpstr>
      <vt:lpstr>PM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hch</cp:lastModifiedBy>
  <cp:revision>273</cp:revision>
  <cp:lastPrinted>2020-04-02T17:36:48Z</cp:lastPrinted>
  <dcterms:created xsi:type="dcterms:W3CDTF">2012-09-14T17:11:23Z</dcterms:created>
  <dcterms:modified xsi:type="dcterms:W3CDTF">2025-05-29T09:10:27Z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0x010100B5F8F8BE0F772449AA3E28E2051A517F</vt:lpwstr>
  </property>
</Properties>
</file>