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88" r:id="rId4"/>
    <p:sldId id="289" r:id="rId5"/>
    <p:sldId id="290" r:id="rId6"/>
    <p:sldId id="291" r:id="rId7"/>
    <p:sldId id="285" r:id="rId8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3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65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39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Wouter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17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nl-BE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uitzoeken en samenzitten om PCB te bespreken (octa library)</a:t>
            </a:r>
            <a:endParaRPr lang="nl-BE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B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 met afbeelding full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-9245" y="-6036"/>
            <a:ext cx="9153244" cy="6852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pic" idx="3"/>
          </p:nvPr>
        </p:nvSpPr>
        <p:spPr>
          <a:xfrm>
            <a:off x="-9244" y="5197558"/>
            <a:ext cx="9161999" cy="1662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39750" y="3645023"/>
            <a:ext cx="8064499" cy="472813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lt1"/>
              </a:buClr>
              <a:buFont typeface="Calibri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539750" y="2730291"/>
            <a:ext cx="8064499" cy="626700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fbeelding full page zonder bijschrif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fbeelding full page met bijschri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39750" y="3645023"/>
            <a:ext cx="4031999" cy="472813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lt1"/>
              </a:buClr>
              <a:buFont typeface="Calibri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, tekst en afbeelding rech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39552" y="1440000"/>
            <a:ext cx="3960000" cy="48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9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4644007" y="0"/>
            <a:ext cx="4499992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, tekst en afbeelding link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0" y="0"/>
            <a:ext cx="4499992" cy="6769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2"/>
              </a:buClr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3"/>
          </p:nvPr>
        </p:nvSpPr>
        <p:spPr>
          <a:xfrm>
            <a:off x="0" y="6024562"/>
            <a:ext cx="9161999" cy="833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860000" y="1440000"/>
            <a:ext cx="3960000" cy="467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9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met tekst of 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00" marR="0" lvl="1" indent="-75664" algn="l" rtl="0">
              <a:spcBef>
                <a:spcPts val="5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6000" marR="0" lvl="2" indent="-90860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36000" marR="0" lvl="3" indent="-1060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000" marR="0" lvl="4" indent="-108549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el en twee kolomme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3960241" cy="4895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chemeClr val="dk2"/>
              </a:buClr>
              <a:buFont typeface="Calibri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56210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22237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37794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9688" marR="0" lvl="4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4007" y="1196975"/>
            <a:ext cx="3960241" cy="4895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chemeClr val="dk2"/>
              </a:buClr>
              <a:buFont typeface="Calibri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56210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22237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37794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9688" marR="0" lvl="4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 zonder afbeeldin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356" y="5190330"/>
            <a:ext cx="9154799" cy="16688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539750" y="1196975"/>
            <a:ext cx="8064499" cy="2160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539750" y="3645023"/>
            <a:ext cx="8064499" cy="1656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accent3"/>
              </a:buClr>
              <a:buFont typeface="Calibri"/>
              <a:buNone/>
              <a:defRPr sz="2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hoofdstuk di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39750" y="1700808"/>
            <a:ext cx="8064499" cy="16561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064499" cy="503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20"/>
              </a:spcBef>
              <a:buClr>
                <a:srgbClr val="888888"/>
              </a:buClr>
              <a:buFont typeface="Calibri"/>
              <a:buNone/>
              <a:defRPr sz="2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itel en 2 kolommen: vergelijking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39552" y="2060848"/>
            <a:ext cx="3957836" cy="4031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969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196975"/>
            <a:ext cx="3959225" cy="791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060848"/>
            <a:ext cx="3959225" cy="4031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17780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85788" marR="0" lvl="2" indent="-133032" algn="l" rtl="0">
              <a:spcBef>
                <a:spcPts val="36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58850" marR="0" lvl="3" indent="-148590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9688" marR="0" lvl="4" indent="-143827" algn="l" rtl="0">
              <a:spcBef>
                <a:spcPts val="32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llustratie of diagram met bijschrif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24562"/>
            <a:ext cx="9161999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39750" y="5013176"/>
            <a:ext cx="80644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39750" y="5590455"/>
            <a:ext cx="8064499" cy="411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accent3"/>
              </a:buClr>
              <a:buFont typeface="Calibri"/>
              <a:buNone/>
              <a:defRPr sz="22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545668" y="0"/>
            <a:ext cx="8058581" cy="49845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2"/>
              </a:buClr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6209" algn="l" rtl="0">
              <a:spcBef>
                <a:spcPts val="48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0650" algn="l" rtl="0">
              <a:spcBef>
                <a:spcPts val="400"/>
              </a:spcBef>
              <a:buClr>
                <a:schemeClr val="dk2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236296" y="6327739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220071" y="6562117"/>
            <a:ext cx="3024335" cy="20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BE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95" b="195"/>
          <a:stretch/>
        </p:blipFill>
        <p:spPr>
          <a:xfrm>
            <a:off x="0" y="5197558"/>
            <a:ext cx="9173259" cy="16626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318170" y="3097531"/>
            <a:ext cx="1797286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BE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Mats De </a:t>
            </a:r>
            <a: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Meyer</a:t>
            </a:r>
            <a:endParaRPr lang="nl-BE"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Michiel Aernouts</a:t>
            </a:r>
            <a:b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18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Dennis Joosens</a:t>
            </a:r>
            <a:endParaRPr lang="nl-BE"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318170" y="1547500"/>
            <a:ext cx="8646316" cy="1550031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 anchor="b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nl-BE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II-Ambient Intelligence</a:t>
            </a:r>
            <a:br>
              <a:rPr lang="nl-BE" sz="3600" b="1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2400" dirty="0" smtClean="0">
                <a:solidFill>
                  <a:srgbClr val="7F7F7F"/>
                </a:solidFill>
              </a:rPr>
              <a:t>2297FTIKAI</a:t>
            </a:r>
            <a:r>
              <a:rPr lang="nl-BE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nl-BE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Teammmd project 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39552" y="1196975"/>
            <a:ext cx="8064896" cy="5405905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5143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5000"/>
              <a:buFont typeface="Calibri"/>
              <a:buAutoNum type="arabicPeriod"/>
            </a:pPr>
            <a:endParaRPr lang="nl-BE" sz="2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6653"/>
            <a:ext cx="7971590" cy="3111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63090"/>
            <a:ext cx="7971590" cy="2868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dirty="0" smtClean="0"/>
              <a:t>Concept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Basics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Sensordata (temperature, air quality etc)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DASH7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MQTT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OpenHAB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Localization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PIR</a:t>
            </a:r>
            <a:endParaRPr lang="nl-BE" dirty="0"/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/>
              <a:t>Fingerprinting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Extra’s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Amazon Alexa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OpenCV image processing (e.g. facial recognition)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Control external devices</a:t>
            </a:r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dirty="0" smtClean="0"/>
          </a:p>
          <a:p>
            <a:pPr marL="742950" lvl="1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dirty="0"/>
          </a:p>
          <a:p>
            <a:pPr lvl="0">
              <a:spcBef>
                <a:spcPts val="0"/>
              </a:spcBef>
              <a:buSzPct val="100000"/>
            </a:pPr>
            <a:endParaRPr lang="nl-BE" sz="2000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60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SMT32L152RE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Raspberry Pi 3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Raspberry Pi Camera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Mems Evaluation Board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Dash7 Nodes (868 Mhz)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PIR sensor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Air quality sensor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NFC/RFID</a:t>
            </a:r>
            <a:endParaRPr lang="nl-BE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2000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92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dirty="0" smtClean="0"/>
              <a:t>Localization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PIR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Triangulation</a:t>
            </a:r>
            <a:endParaRPr lang="nl-BE" dirty="0"/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Wi-Fi fingerprinting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Magnetometer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Barometer for height</a:t>
            </a:r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Detect presence and </a:t>
            </a:r>
            <a:r>
              <a:rPr lang="nl-BE" dirty="0" smtClean="0"/>
              <a:t>identify (PIR, NFC)</a:t>
            </a:r>
            <a:endParaRPr lang="nl-BE" dirty="0" smtClean="0"/>
          </a:p>
          <a:p>
            <a:pPr marL="342900" lvl="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nl-BE" dirty="0" smtClean="0"/>
              <a:t>To be determined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0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8064896" cy="936104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nl-BE" dirty="0" smtClean="0"/>
              <a:t>Alexa</a:t>
            </a:r>
            <a:endParaRPr lang="nl-BE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928794" cy="4895848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Alexa Pi github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Get sensor data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Welcoming message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Run scripts</a:t>
            </a:r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r>
              <a:rPr lang="nl-BE" dirty="0" smtClean="0"/>
              <a:t>Microphone &amp; speakers via USB soundcard</a:t>
            </a:r>
            <a:endParaRPr lang="nl-BE" dirty="0"/>
          </a:p>
          <a:p>
            <a:pPr marL="457200" lvl="0" indent="-457200">
              <a:spcBef>
                <a:spcPts val="0"/>
              </a:spcBef>
              <a:buSzPct val="100000"/>
              <a:buFont typeface="Arial"/>
              <a:buChar char="•"/>
            </a:pPr>
            <a:endParaRPr lang="nl-BE"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360"/>
              </a:spcBef>
              <a:buClr>
                <a:schemeClr val="dk2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-4356" y="6602881"/>
            <a:ext cx="461556" cy="2572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B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BE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7782382" y="4733560"/>
            <a:ext cx="13548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BE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58" y="4040777"/>
            <a:ext cx="3419083" cy="19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8" r="357"/>
          <a:stretch/>
        </p:blipFill>
        <p:spPr>
          <a:xfrm>
            <a:off x="-9245" y="-6036"/>
            <a:ext cx="9153244" cy="685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195" b="195"/>
          <a:stretch/>
        </p:blipFill>
        <p:spPr>
          <a:xfrm>
            <a:off x="-9244" y="5197558"/>
            <a:ext cx="9161999" cy="166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 descr="logo_UA_U_wit.eps"/>
          <p:cNvPicPr preferRelativeResize="0"/>
          <p:nvPr/>
        </p:nvPicPr>
        <p:blipFill rotWithShape="1">
          <a:blip r:embed="rId5">
            <a:alphaModFix/>
          </a:blip>
          <a:srcRect l="-20733" r="-1"/>
          <a:stretch/>
        </p:blipFill>
        <p:spPr>
          <a:xfrm>
            <a:off x="3229003" y="823912"/>
            <a:ext cx="2685990" cy="180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-18183" y="6072187"/>
            <a:ext cx="6174360" cy="62670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endParaRPr lang="nl-BE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UA 2">
      <a:dk1>
        <a:srgbClr val="000000"/>
      </a:dk1>
      <a:lt1>
        <a:srgbClr val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128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Kantoorthema</vt:lpstr>
      <vt:lpstr>II-Ambient Intelligence 2297FTIKAI Teammmd project </vt:lpstr>
      <vt:lpstr>Current progress</vt:lpstr>
      <vt:lpstr>Concept</vt:lpstr>
      <vt:lpstr>Hardware</vt:lpstr>
      <vt:lpstr>Localization</vt:lpstr>
      <vt:lpstr>Alexa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I-Electronic Systems 2202FTIESY Voorstelling finale project</dc:title>
  <dc:creator>Mats</dc:creator>
  <cp:lastModifiedBy>Mats</cp:lastModifiedBy>
  <cp:revision>20</cp:revision>
  <dcterms:modified xsi:type="dcterms:W3CDTF">2017-03-23T10:06:49Z</dcterms:modified>
</cp:coreProperties>
</file>