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Brits" userId="73b383de36d87c6a" providerId="LiveId" clId="{2B344D9D-CEDD-483C-8813-78166A751BD6}"/>
    <pc:docChg chg="undo custSel addSld delSld modSld sldOrd">
      <pc:chgData name="Michiel Brits" userId="73b383de36d87c6a" providerId="LiveId" clId="{2B344D9D-CEDD-483C-8813-78166A751BD6}" dt="2017-10-24T13:07:28.376" v="585"/>
      <pc:docMkLst>
        <pc:docMk/>
      </pc:docMkLst>
      <pc:sldChg chg="modSp">
        <pc:chgData name="Michiel Brits" userId="73b383de36d87c6a" providerId="LiveId" clId="{2B344D9D-CEDD-483C-8813-78166A751BD6}" dt="2017-10-24T12:13:52.022" v="584" actId="1076"/>
        <pc:sldMkLst>
          <pc:docMk/>
          <pc:sldMk cId="3685400493" sldId="258"/>
        </pc:sldMkLst>
        <pc:spChg chg="mod">
          <ac:chgData name="Michiel Brits" userId="73b383de36d87c6a" providerId="LiveId" clId="{2B344D9D-CEDD-483C-8813-78166A751BD6}" dt="2017-10-24T12:13:52.022" v="584" actId="1076"/>
          <ac:spMkLst>
            <pc:docMk/>
            <pc:sldMk cId="3685400493" sldId="258"/>
            <ac:spMk id="3" creationId="{78582CDA-1BC0-4F32-852B-F995CF8B0736}"/>
          </ac:spMkLst>
        </pc:spChg>
      </pc:sldChg>
      <pc:sldChg chg="modSp">
        <pc:chgData name="Michiel Brits" userId="73b383de36d87c6a" providerId="LiveId" clId="{2B344D9D-CEDD-483C-8813-78166A751BD6}" dt="2017-10-24T13:07:28.376" v="585"/>
        <pc:sldMkLst>
          <pc:docMk/>
          <pc:sldMk cId="3514246430" sldId="259"/>
        </pc:sldMkLst>
        <pc:spChg chg="mod">
          <ac:chgData name="Michiel Brits" userId="73b383de36d87c6a" providerId="LiveId" clId="{2B344D9D-CEDD-483C-8813-78166A751BD6}" dt="2017-10-24T12:11:13.320" v="582" actId="20577"/>
          <ac:spMkLst>
            <pc:docMk/>
            <pc:sldMk cId="3514246430" sldId="259"/>
            <ac:spMk id="2" creationId="{0522AE0E-73BB-4182-A7C7-173B84090A7A}"/>
          </ac:spMkLst>
        </pc:spChg>
        <pc:spChg chg="mod">
          <ac:chgData name="Michiel Brits" userId="73b383de36d87c6a" providerId="LiveId" clId="{2B344D9D-CEDD-483C-8813-78166A751BD6}" dt="2017-10-24T13:07:28.376" v="585"/>
          <ac:spMkLst>
            <pc:docMk/>
            <pc:sldMk cId="3514246430" sldId="259"/>
            <ac:spMk id="3" creationId="{85B0355F-0E02-45C6-A14D-468511BB6B87}"/>
          </ac:spMkLst>
        </pc:spChg>
      </pc:sldChg>
      <pc:sldChg chg="modSp add">
        <pc:chgData name="Michiel Brits" userId="73b383de36d87c6a" providerId="LiveId" clId="{2B344D9D-CEDD-483C-8813-78166A751BD6}" dt="2017-10-24T11:59:30.603" v="142" actId="20577"/>
        <pc:sldMkLst>
          <pc:docMk/>
          <pc:sldMk cId="242631096" sldId="261"/>
        </pc:sldMkLst>
        <pc:spChg chg="mod">
          <ac:chgData name="Michiel Brits" userId="73b383de36d87c6a" providerId="LiveId" clId="{2B344D9D-CEDD-483C-8813-78166A751BD6}" dt="2017-10-24T11:59:30.603" v="142" actId="20577"/>
          <ac:spMkLst>
            <pc:docMk/>
            <pc:sldMk cId="242631096" sldId="261"/>
            <ac:spMk id="2" creationId="{51FBF423-FC6C-47B9-A7B5-539C9D9FEF3E}"/>
          </ac:spMkLst>
        </pc:spChg>
      </pc:sldChg>
      <pc:sldChg chg="modSp add del ord">
        <pc:chgData name="Michiel Brits" userId="73b383de36d87c6a" providerId="LiveId" clId="{2B344D9D-CEDD-483C-8813-78166A751BD6}" dt="2017-10-24T11:59:35.757" v="143" actId="2696"/>
        <pc:sldMkLst>
          <pc:docMk/>
          <pc:sldMk cId="287352308" sldId="262"/>
        </pc:sldMkLst>
        <pc:spChg chg="mod">
          <ac:chgData name="Michiel Brits" userId="73b383de36d87c6a" providerId="LiveId" clId="{2B344D9D-CEDD-483C-8813-78166A751BD6}" dt="2017-10-24T11:58:58.724" v="69" actId="20577"/>
          <ac:spMkLst>
            <pc:docMk/>
            <pc:sldMk cId="287352308" sldId="262"/>
            <ac:spMk id="2" creationId="{FB326398-6748-4C9B-A7A2-3B642747CE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4DF02-960E-4266-AC39-7A55F691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D7EE71-B690-4704-A338-4A6AB67B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2C169B-0A85-4F77-96E9-4125D054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763CDF-1662-4567-92BF-A3FECCD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89A4B-4631-44DE-B4FD-38D50B98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9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9A38-654A-4458-A140-DA60CF0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3807A3-81A6-4719-8BF9-ACD2E460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120924-6278-440E-9C52-1D04797F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FE18A-718B-4BB2-8633-B0058BFD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DCD755-1CC3-44D0-B2AB-F63E5081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44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D5F7C2D-6C57-483A-83FF-66B4017D7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806411-9D70-42CF-945C-BFDFC8CDE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8BC217-B7E2-4503-B18D-09323FAE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AE0251-54D5-4576-BA37-6DB0AAA2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2C00F8-B9C8-42D0-9490-E514957F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9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7BBFF-1A2C-416D-B717-15AACE67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835006-714D-4186-910C-F992ABC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C9FD26-C1FF-43A8-9758-F9C1258F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B5C85-BBB6-432C-9B28-1854B64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3B67BC-1E1A-428B-BE91-6C22A98B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91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06129-2EAE-4C3B-8C18-26579260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AA551-103F-4145-BB46-D7390A39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48EE14-AB74-4CCD-8300-6497DBE0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8F7E01-E8F2-41AD-8682-CDC0E762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A9F91C-0C2F-4B18-8774-E113B813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3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0429-1C71-4D05-95C7-599F0124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156592-AABA-4647-91A2-72CCA64FD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DFF936-BEDE-4610-AC49-603093DA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C1AF8-C566-4807-9690-8E7E022D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BAD697-17EA-4B36-B711-4FEA1096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90F018-0A29-47CE-A392-273CD94C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366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D631D-F8E4-4FB7-8CF0-36FE747C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E2F3EE-3168-474E-B8C6-416130E4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0F3EDB-2097-44B0-BAB5-30ED918C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2D5397-6E66-403B-9910-8B3E9D3B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B81998B-0BAB-4429-93A5-01767F386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6820F2-DA62-49C1-A326-52EFC0AD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1B599B-9844-4C87-A3D0-8865A063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11D6B6F-0021-4AA0-9F8D-7F33F33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6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AE2E6-DF94-4893-B18B-7998B5FC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D236797-CB67-4595-AAD4-79682AD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23E485-E8A8-44D9-9E54-C28AC096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A775320-C69D-4EA5-B636-6F789951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81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871F10-9481-4B21-AFBF-BA8DF685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B5DBC-AC19-4E0C-9E59-695F7359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39C8C-3ECD-46FD-8F92-4974820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2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CF108-AB0C-4C41-8B2C-76D30601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F498F5-839E-400A-8527-5507D185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601EFE-76CC-4B65-B7FB-1B9D2AA6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BB7C3C-44E6-45DC-9D8B-43AA3F91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FCAABF-C2CC-4FE3-BD8F-682A418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3A504B-8F6B-4D9B-89E4-1E1A319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27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E8222-4FB5-4009-8F9B-2D7137CC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51EFF1-61F5-4517-9743-238C5C0C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CBCC4E-250E-4F77-A8D5-0F72BACB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2BEFEF-C51F-4B87-AD96-1EA5EB82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102D57-E8CF-49C8-8092-D6696AD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BB0BE-434D-4C31-A7AD-EBB96C38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14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886ED9-D265-46BB-80FF-AD49520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DB1FC4-BBD2-40D3-98D3-76BE2A78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380713-F495-4E22-ACD2-EF8870C39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F71B-F90C-4182-BEEF-5770BA005087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F1AE63-601F-40E1-9146-8606D0E6E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6A1865-5F20-422A-A2EC-9F56D7B5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2802-592E-4CAD-983B-9770EC2AED8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9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D7F56-622F-48EB-A285-72E5FC287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User interview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48CE1DF-5515-4B52-A3C3-FDB60C361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553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C5FB-43A2-4C25-9F0D-7A28DA6C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Doelgroep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5383C5-93EE-49F4-B0B6-99769126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Mensen die een huis of appartement hebben en af en toe pakjes bestellen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8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1A75C-DFF2-488A-8580-58F1869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Behoort de persoon tot de doelgroep?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582CDA-1BC0-4F32-852B-F995CF8B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Heeft u thuis een klassieke bel met een drukknop? ( niet draadloos )</a:t>
            </a:r>
          </a:p>
          <a:p>
            <a:r>
              <a:rPr lang="nl-BE" dirty="0"/>
              <a:t>Heeft u een smartphone en doet u aan online shopping?</a:t>
            </a:r>
          </a:p>
          <a:p>
            <a:r>
              <a:rPr lang="nl-BE" dirty="0"/>
              <a:t>Hoort u soms de deurbel niet?</a:t>
            </a:r>
          </a:p>
          <a:p>
            <a:r>
              <a:rPr lang="nl-BE" dirty="0"/>
              <a:t>Bent u vaak niet thuis?</a:t>
            </a:r>
          </a:p>
          <a:p>
            <a:r>
              <a:rPr lang="nl-BE" dirty="0"/>
              <a:t>Heeft u uw smartphone altijd bij u.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54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F330B-8459-4461-B4B2-91A06A3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Heeft u al ooit pakketjes online besteld waarmee er iets mis ging met de aflevering aan uw deur?</a:t>
            </a:r>
            <a:br>
              <a:rPr lang="nl-BE" sz="2000" dirty="0"/>
            </a:br>
            <a:endParaRPr lang="nl-BE" sz="2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EF9E22-AB1A-47A6-B94B-131B0CA2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“Ja”: Hoe heeft u dat opgelost en hoe heeft u dat opgelost? ( als ik dat mag vragen )</a:t>
            </a:r>
          </a:p>
        </p:txBody>
      </p:sp>
    </p:spTree>
    <p:extLst>
      <p:ext uri="{BB962C8B-B14F-4D97-AF65-F5344CB8AC3E}">
        <p14:creationId xmlns:p14="http://schemas.microsoft.com/office/powerpoint/2010/main" val="15512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2AE0E-73BB-4182-A7C7-173B8409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2000" dirty="0"/>
              <a:t>Zou u het handig vinden om een melding te krijgen op uw smartphone, wanneer er iemand aanbelt? , en om achteraf te kunnen bekijken wanneer er aangebeld is.</a:t>
            </a:r>
            <a:br>
              <a:rPr lang="nl-BE" sz="2000" dirty="0"/>
            </a:br>
            <a:br>
              <a:rPr lang="nl-BE" sz="2000" dirty="0"/>
            </a:br>
            <a:br>
              <a:rPr lang="nl-BE" sz="2000" dirty="0"/>
            </a:br>
            <a:endParaRPr lang="nl-BE" sz="2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B0355F-0E02-45C6-A14D-468511BB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“Ja”: Bent u bereid om dat te testen?</a:t>
            </a:r>
          </a:p>
          <a:p>
            <a:r>
              <a:rPr lang="nl-BE" sz="2000" dirty="0"/>
              <a:t>“Nee</a:t>
            </a:r>
            <a:r>
              <a:rPr lang="nl-BE" sz="2000"/>
              <a:t>”: Waarom vindt u dat geen goed idee als ik dat mag vragen??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5142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BF423-FC6C-47B9-A7B5-539C9D9F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Met wie zouden we nog moeten praten volgens u? of konden we nog iets anders 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DE15EE-FD71-4625-825F-4579B1E9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6310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186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User interview</vt:lpstr>
      <vt:lpstr>Doelgroep</vt:lpstr>
      <vt:lpstr>Behoort de persoon tot de doelgroep?</vt:lpstr>
      <vt:lpstr>Heeft u al ooit pakketjes online besteld waarmee er iets mis ging met de aflevering aan uw deur? </vt:lpstr>
      <vt:lpstr>Zou u het handig vinden om een melding te krijgen op uw smartphone, wanneer er iemand aanbelt? , en om achteraf te kunnen bekijken wanneer er aangebeld is.   </vt:lpstr>
      <vt:lpstr>Met wie zouden we nog moeten praten volgens u? of konden we nog iets anders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interview</dc:title>
  <dc:creator>Michiel Brits</dc:creator>
  <cp:lastModifiedBy>Michiel Brits</cp:lastModifiedBy>
  <cp:revision>4</cp:revision>
  <dcterms:created xsi:type="dcterms:W3CDTF">2017-10-24T11:11:12Z</dcterms:created>
  <dcterms:modified xsi:type="dcterms:W3CDTF">2017-10-24T13:07:39Z</dcterms:modified>
</cp:coreProperties>
</file>