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iel Brits" userId="73b383de36d87c6a" providerId="LiveId" clId="{3611C240-32A9-455F-A1E1-B17F8FE172BE}"/>
    <pc:docChg chg="modSld">
      <pc:chgData name="Michiel Brits" userId="73b383de36d87c6a" providerId="LiveId" clId="{3611C240-32A9-455F-A1E1-B17F8FE172BE}" dt="2018-05-03T15:23:00.140" v="190" actId="255"/>
      <pc:docMkLst>
        <pc:docMk/>
      </pc:docMkLst>
      <pc:sldChg chg="modSp">
        <pc:chgData name="Michiel Brits" userId="73b383de36d87c6a" providerId="LiveId" clId="{3611C240-32A9-455F-A1E1-B17F8FE172BE}" dt="2018-05-03T15:23:00.140" v="190" actId="255"/>
        <pc:sldMkLst>
          <pc:docMk/>
          <pc:sldMk cId="4019046135" sldId="256"/>
        </pc:sldMkLst>
        <pc:spChg chg="mod">
          <ac:chgData name="Michiel Brits" userId="73b383de36d87c6a" providerId="LiveId" clId="{3611C240-32A9-455F-A1E1-B17F8FE172BE}" dt="2018-05-03T15:23:00.140" v="190" actId="255"/>
          <ac:spMkLst>
            <pc:docMk/>
            <pc:sldMk cId="4019046135" sldId="256"/>
            <ac:spMk id="1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t>3/05/2018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120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t>3/05/2018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647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t>3/05/2018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132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t>3/05/2018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31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t>3/05/2018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875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t>3/05/2018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288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t>3/05/2018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14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t>3/05/2018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146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t>3/05/2018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01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t>3/05/2018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542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9CD-D47A-4CB1-BC5B-42C041177A66}" type="datetimeFigureOut">
              <a:rPr lang="nl-BE" smtClean="0"/>
              <a:t>3/05/2018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7881-EE66-4DC9-9A55-2DACC84444B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047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F79CD-D47A-4CB1-BC5B-42C041177A66}" type="datetimeFigureOut">
              <a:rPr lang="nl-BE" smtClean="0"/>
              <a:t>3/05/2018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D7881-EE66-4DC9-9A55-2DACC84444B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7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5" name="Papier 2"/>
          <p:cNvGrpSpPr/>
          <p:nvPr/>
        </p:nvGrpSpPr>
        <p:grpSpPr>
          <a:xfrm>
            <a:off x="1886843" y="-1"/>
            <a:ext cx="5467647" cy="4439841"/>
            <a:chOff x="-1051560" y="3054985"/>
            <a:chExt cx="9719945" cy="7893050"/>
          </a:xfrm>
        </p:grpSpPr>
        <p:sp>
          <p:nvSpPr>
            <p:cNvPr id="6" name="Rechthoek 5"/>
            <p:cNvSpPr/>
            <p:nvPr/>
          </p:nvSpPr>
          <p:spPr>
            <a:xfrm>
              <a:off x="-1051560" y="3054985"/>
              <a:ext cx="9719945" cy="7893050"/>
            </a:xfrm>
            <a:prstGeom prst="rect">
              <a:avLst/>
            </a:prstGeom>
            <a:noFill/>
          </p:spPr>
        </p:sp>
      </p:grpSp>
      <p:pic>
        <p:nvPicPr>
          <p:cNvPr id="2049" name="Afbeelding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1" y="4439840"/>
            <a:ext cx="8200712" cy="546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 descr="ARTE_be_titelblad_cursus_beeld_RGB"/>
          <p:cNvPicPr/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0" y="-1"/>
            <a:ext cx="6858000" cy="783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Afbeelding 3" descr="http://www.artesis.be/ap_logo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793" y="8951839"/>
            <a:ext cx="1243938" cy="62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86843" y="24679"/>
            <a:ext cx="103939" cy="20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 sz="1013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311171"/>
            <a:ext cx="6858000" cy="4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5143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BE" sz="1400" dirty="0">
                <a:solidFill>
                  <a:srgbClr val="FFFF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Scriptie ingediend tot het behalen van de graad van</a:t>
            </a:r>
            <a:endParaRPr lang="nl-BE" altLang="nl-BE" sz="1200" dirty="0"/>
          </a:p>
          <a:p>
            <a:pPr algn="ctr" defTabSz="5143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BE" sz="1400" dirty="0">
                <a:solidFill>
                  <a:srgbClr val="FFFF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PROFESSIONELE BACHELOR IN DE ELEKTRONICA-ICT</a:t>
            </a:r>
            <a:endParaRPr lang="nl-NL" altLang="nl-BE" sz="2400" dirty="0"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886843" y="281854"/>
            <a:ext cx="103939" cy="20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 sz="1013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886843" y="410442"/>
            <a:ext cx="103939" cy="20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 sz="1013"/>
          </a:p>
        </p:txBody>
      </p:sp>
      <p:sp>
        <p:nvSpPr>
          <p:cNvPr id="12" name="Rechthoek 11"/>
          <p:cNvSpPr/>
          <p:nvPr/>
        </p:nvSpPr>
        <p:spPr>
          <a:xfrm>
            <a:off x="-3691" y="1432294"/>
            <a:ext cx="6840140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nl-NL" sz="2000" dirty="0">
                <a:solidFill>
                  <a:schemeClr val="bg1"/>
                </a:solidFill>
              </a:rPr>
              <a:t>Website ABC-Groep met </a:t>
            </a:r>
            <a:r>
              <a:rPr lang="nl-NL" sz="2000" dirty="0" err="1">
                <a:solidFill>
                  <a:schemeClr val="bg1"/>
                </a:solidFill>
              </a:rPr>
              <a:t>Umbraco</a:t>
            </a:r>
            <a:r>
              <a:rPr lang="nl-NL" sz="2000" dirty="0">
                <a:solidFill>
                  <a:schemeClr val="bg1"/>
                </a:solidFill>
              </a:rPr>
              <a:t> CMS en interne webshop Michiel Brits, Axel Van Uffelen</a:t>
            </a:r>
            <a:endParaRPr lang="nl-BE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667665" y="3549096"/>
            <a:ext cx="3429000" cy="9900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400"/>
              </a:lnSpc>
              <a:spcAft>
                <a:spcPts val="0"/>
              </a:spcAft>
            </a:pPr>
            <a:r>
              <a:rPr lang="nl-NL" sz="1200" dirty="0">
                <a:solidFill>
                  <a:schemeClr val="bg1"/>
                </a:solidFill>
                <a:effectLst/>
              </a:rPr>
              <a:t>academiejaar 2015-2016</a:t>
            </a:r>
            <a:endParaRPr lang="nl-BE" sz="1200" dirty="0">
              <a:solidFill>
                <a:schemeClr val="bg1"/>
              </a:solidFill>
              <a:effectLst/>
            </a:endParaRPr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nl-NL" sz="1200" dirty="0">
                <a:solidFill>
                  <a:schemeClr val="bg1"/>
                </a:solidFill>
                <a:effectLst/>
              </a:rPr>
              <a:t> </a:t>
            </a:r>
            <a:endParaRPr lang="nl-BE" sz="1200" dirty="0">
              <a:solidFill>
                <a:schemeClr val="bg1"/>
              </a:solidFill>
              <a:effectLst/>
            </a:endParaRPr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nl-NL" sz="1200" dirty="0">
                <a:solidFill>
                  <a:schemeClr val="bg1"/>
                </a:solidFill>
                <a:effectLst/>
              </a:rPr>
              <a:t>AP Hogeschool Antwerpen</a:t>
            </a:r>
            <a:endParaRPr lang="nl-BE" sz="1200" dirty="0">
              <a:solidFill>
                <a:schemeClr val="bg1"/>
              </a:solidFill>
              <a:effectLst/>
            </a:endParaRPr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nl-NL" sz="1200" dirty="0">
                <a:solidFill>
                  <a:schemeClr val="bg1"/>
                </a:solidFill>
                <a:effectLst/>
              </a:rPr>
              <a:t>Wetenschap &amp;Techniek</a:t>
            </a:r>
            <a:endParaRPr lang="nl-BE" sz="1200" dirty="0">
              <a:solidFill>
                <a:schemeClr val="bg1"/>
              </a:solidFill>
              <a:effectLst/>
            </a:endParaRPr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nl-NL" sz="1200" dirty="0" err="1">
                <a:solidFill>
                  <a:schemeClr val="bg1"/>
                </a:solidFill>
                <a:effectLst/>
              </a:rPr>
              <a:t>Elektronica-ICT</a:t>
            </a:r>
            <a:endParaRPr lang="nl-BE" sz="12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04613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30</Words>
  <Application>Microsoft Office PowerPoint</Application>
  <PresentationFormat>A4 (210 x 297 mm)</PresentationFormat>
  <Paragraphs>8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Dams</dc:creator>
  <cp:lastModifiedBy>Michiel Brits</cp:lastModifiedBy>
  <cp:revision>2</cp:revision>
  <dcterms:created xsi:type="dcterms:W3CDTF">2016-05-09T10:34:29Z</dcterms:created>
  <dcterms:modified xsi:type="dcterms:W3CDTF">2018-05-03T15:23:00Z</dcterms:modified>
</cp:coreProperties>
</file>