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0" r:id="rId2"/>
    <p:sldId id="321" r:id="rId3"/>
    <p:sldId id="322" r:id="rId4"/>
    <p:sldId id="324" r:id="rId5"/>
    <p:sldId id="319" r:id="rId6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846ECB-5828-4691-956B-78DD832169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DD1996AA-C37B-4942-A4A4-C9824967DF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8C9E04D-F56D-4C24-AE1B-17B7EF2B3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6E516-CF35-4444-BCFF-85C017E3BFF0}" type="datetimeFigureOut">
              <a:rPr lang="nl-NL" smtClean="0"/>
              <a:t>19-10-2022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8739FE5-4149-4156-A7B4-0A99D514B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6B8F492-A44D-4AE7-8007-1296DB78C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89E2C-24D3-4AB1-B906-7594851939D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16904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8BB11B-FEF0-4385-936C-1B34591F3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87C26C86-D8A4-4471-A5A4-03CF6E1533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FE5C65C-49CD-4460-B88F-C34DD2B8A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6E516-CF35-4444-BCFF-85C017E3BFF0}" type="datetimeFigureOut">
              <a:rPr lang="nl-NL" smtClean="0"/>
              <a:t>19-10-2022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9F36061-6405-408E-92DE-65E4EB5BD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B1FC743-AB8C-420C-96D4-429B054C3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89E2C-24D3-4AB1-B906-7594851939D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93986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D439530E-856D-4247-8D41-ED71003A88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8CCE266E-DF06-4CBC-9397-5A97295175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7D8A5DE-6A97-43BD-A1FE-6B28C08EF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6E516-CF35-4444-BCFF-85C017E3BFF0}" type="datetimeFigureOut">
              <a:rPr lang="nl-NL" smtClean="0"/>
              <a:t>19-10-2022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A2C33A0-7E10-426F-BD58-8A8E6D6A8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327544D-6C21-4944-903A-D3021BD13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89E2C-24D3-4AB1-B906-7594851939D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31992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4F05C2-1B95-4D1B-975E-1193E5C8A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4E4CFBA-BE00-4BDD-ADB5-13A6D59C2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738D740-CB66-4B11-BE7B-865F7E016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6E516-CF35-4444-BCFF-85C017E3BFF0}" type="datetimeFigureOut">
              <a:rPr lang="nl-NL" smtClean="0"/>
              <a:t>19-10-2022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95AC8CD-2ADB-4947-B6D6-0C8BF6B0F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39842B8-3062-4636-B3BD-281966B96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89E2C-24D3-4AB1-B906-7594851939D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08727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C0A228-3820-4825-AB73-1392E94C4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B5729CA-0ABF-4F09-AF7B-A7DDF28FB5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87DB7AD-6F90-4596-B4B0-BE220B304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6E516-CF35-4444-BCFF-85C017E3BFF0}" type="datetimeFigureOut">
              <a:rPr lang="nl-NL" smtClean="0"/>
              <a:t>19-10-2022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EA0DB03-C29D-401E-97ED-04C6A95C7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DB7CABC-2F8D-4B95-BB28-7B30199D6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89E2C-24D3-4AB1-B906-7594851939D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26718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B0F66B-59B2-4DF1-B66B-5EDE286D6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5203E67-DCA9-46BA-AD77-DE942E96E2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DF160DB9-AE4A-4882-9DE2-CEB14CEA62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4E2E7F68-A8DD-4129-B468-FE7ADB6A4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6E516-CF35-4444-BCFF-85C017E3BFF0}" type="datetimeFigureOut">
              <a:rPr lang="nl-NL" smtClean="0"/>
              <a:t>19-10-2022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48CF054B-3338-4B75-830C-B7D6388AC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95341344-FF59-4552-815F-CC3A2798C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89E2C-24D3-4AB1-B906-7594851939D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24568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99D56C-3262-4D16-BCE6-CA22192C8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EAFC24E-1AF1-40CA-A2D3-AFCD2238D3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FF0372C3-F7A5-41DA-960E-FF44F92831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28145FE1-DFD2-416F-AB25-52EF13B112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B28AFFEF-232D-49B0-9264-2D148B464B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65567F6F-FA04-482F-B79F-A9DBECE41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6E516-CF35-4444-BCFF-85C017E3BFF0}" type="datetimeFigureOut">
              <a:rPr lang="nl-NL" smtClean="0"/>
              <a:t>19-10-2022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8D28DA3C-A984-4B39-A764-CCDB7A04C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C81EBD6D-9FFE-4FB4-A06B-3521A0CB3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89E2C-24D3-4AB1-B906-7594851939D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38645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15DC92-8C90-4B10-88B1-8390410D9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FBF053A7-616C-4687-9859-7E9067138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6E516-CF35-4444-BCFF-85C017E3BFF0}" type="datetimeFigureOut">
              <a:rPr lang="nl-NL" smtClean="0"/>
              <a:t>19-10-2022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80A23F09-1811-4577-87C9-7306DFEEF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6F0FB8F-AE39-4C94-944A-7DC241694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89E2C-24D3-4AB1-B906-7594851939D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55887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A1D4FA1E-7606-4D8A-8529-C5485B6D3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6E516-CF35-4444-BCFF-85C017E3BFF0}" type="datetimeFigureOut">
              <a:rPr lang="nl-NL" smtClean="0"/>
              <a:t>19-10-2022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2CBB8D60-5B06-48CA-B966-8888B305E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25CFCE1E-A40B-4BCC-BAA5-16BA29344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89E2C-24D3-4AB1-B906-7594851939D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29855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EF0684-336F-40F6-B548-BF92AE8F7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92E7547-365E-4BB5-AF1F-AAA6091ED9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613869B4-937B-486F-B0DE-07C90D33F5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AA09CBF2-AFC4-4325-B1D9-BE296ADBB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6E516-CF35-4444-BCFF-85C017E3BFF0}" type="datetimeFigureOut">
              <a:rPr lang="nl-NL" smtClean="0"/>
              <a:t>19-10-2022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D592C144-2467-4A74-957B-8C1B8BAE3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8495343E-DC91-488F-86EA-2C2C9BAB7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89E2C-24D3-4AB1-B906-7594851939D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80491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D783DB-61C7-4B97-99C1-4FB4D302C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8CA4E54D-6638-4E67-8245-A020D76E8B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9F0B6CEA-8660-4D11-B6AB-CE87E77E8C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EF5EBC80-2072-4F93-B992-57F092B89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6E516-CF35-4444-BCFF-85C017E3BFF0}" type="datetimeFigureOut">
              <a:rPr lang="nl-NL" smtClean="0"/>
              <a:t>19-10-2022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8541A448-2854-4110-9AF7-860BBD906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5D6268A8-F5F4-4107-8944-6D33867D0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89E2C-24D3-4AB1-B906-7594851939D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97801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68B5C20B-D65D-4691-9B30-3790D4E97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92F2145F-7957-4662-926D-769987E888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C8A72E3-D267-4E35-AE73-32F73E0351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06E516-CF35-4444-BCFF-85C017E3BFF0}" type="datetimeFigureOut">
              <a:rPr lang="nl-NL" smtClean="0"/>
              <a:t>19-10-2022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9CC575C-6BFB-434C-8C25-75A4E3497E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7885732-19D5-4A33-AD08-A4A4DF8C98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89E2C-24D3-4AB1-B906-7594851939D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99282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fif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EBFA723-5A7B-472D-ABD7-1526B8D3A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33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6B27065-399A-4CF7-BF70-CF79B9848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33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F22986C-DDF7-4109-9D6A-006800D6B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2636" y="52996"/>
            <a:ext cx="6093363" cy="6805005"/>
            <a:chOff x="6095999" y="52996"/>
            <a:chExt cx="6093363" cy="6805005"/>
          </a:xfrm>
          <a:solidFill>
            <a:schemeClr val="accent5">
              <a:alpha val="1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C025298-F835-4B83-A3A3-6555157E01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1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7106C81-A3F0-4DA0-9368-6BBCDB9648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5999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4B3B35E8-1AF4-4D76-93A5-B0B088408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A041ABD7-C21E-4553-9C22-BCCE5B92B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3121701"/>
            <a:ext cx="3658053" cy="17865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De Bedmaster</a:t>
            </a:r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8F5CE985-3FE0-47B1-994F-92F4D0F22D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82951" y="743798"/>
            <a:ext cx="4021980" cy="5362640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31523973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0"/>
    </mc:Choice>
    <mc:Fallback>
      <p:transition spd="slow" advClick="0" advTm="10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EBFA723-5A7B-472D-ABD7-1526B8D3A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33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6B27065-399A-4CF7-BF70-CF79B9848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33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F22986C-DDF7-4109-9D6A-006800D6B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2636" y="52996"/>
            <a:ext cx="6093363" cy="6805005"/>
            <a:chOff x="6095999" y="52996"/>
            <a:chExt cx="6093363" cy="6805005"/>
          </a:xfrm>
          <a:solidFill>
            <a:schemeClr val="accent5">
              <a:alpha val="1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C025298-F835-4B83-A3A3-6555157E01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1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7106C81-A3F0-4DA0-9368-6BBCDB9648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5999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4B3B35E8-1AF4-4D76-93A5-B0B088408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29BF8FDE-4564-4E60-8F49-6B2D6384C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3121701"/>
            <a:ext cx="3658053" cy="17865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Lamp module</a:t>
            </a:r>
          </a:p>
        </p:txBody>
      </p:sp>
      <p:pic>
        <p:nvPicPr>
          <p:cNvPr id="5" name="Tijdelijke aanduiding voor inhoud 4" descr="Afbeelding met tekst, container, doos&#10;&#10;Automatisch gegenereerde beschrijving">
            <a:extLst>
              <a:ext uri="{FF2B5EF4-FFF2-40B4-BE49-F238E27FC236}">
                <a16:creationId xmlns:a16="http://schemas.microsoft.com/office/drawing/2014/main" id="{EF22368A-7BB9-4506-99DC-7438F2F984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79341" y="1212270"/>
            <a:ext cx="5029200" cy="4425696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28786907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BEBFA723-5A7B-472D-ABD7-1526B8D3A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33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6B27065-399A-4CF7-BF70-CF79B9848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33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F22986C-DDF7-4109-9D6A-006800D6B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2636" y="52996"/>
            <a:ext cx="6093363" cy="6805005"/>
            <a:chOff x="6095999" y="52996"/>
            <a:chExt cx="6093363" cy="6805005"/>
          </a:xfrm>
          <a:solidFill>
            <a:schemeClr val="accent5">
              <a:alpha val="10000"/>
            </a:schemeClr>
          </a:solidFill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4C025298-F835-4B83-A3A3-6555157E01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1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7106C81-A3F0-4DA0-9368-6BBCDB9648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5999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4B3B35E8-1AF4-4D76-93A5-B0B088408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" name="Title 1">
            <a:extLst>
              <a:ext uri="{FF2B5EF4-FFF2-40B4-BE49-F238E27FC236}">
                <a16:creationId xmlns:a16="http://schemas.microsoft.com/office/drawing/2014/main" id="{B0F4AB25-EB54-6AEF-EA06-135653E7E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3121701"/>
            <a:ext cx="3658053" cy="17865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Schakelaar module</a:t>
            </a:r>
          </a:p>
        </p:txBody>
      </p:sp>
      <p:pic>
        <p:nvPicPr>
          <p:cNvPr id="5" name="Tijdelijke aanduiding voor inhoud 4" descr="Afbeelding met container, doos&#10;&#10;Automatisch gegenereerde beschrijving">
            <a:extLst>
              <a:ext uri="{FF2B5EF4-FFF2-40B4-BE49-F238E27FC236}">
                <a16:creationId xmlns:a16="http://schemas.microsoft.com/office/drawing/2014/main" id="{06F54ACB-81AA-4011-A692-69D64A15C7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00863" y="743798"/>
            <a:ext cx="4786156" cy="5362640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39014838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BEBFA723-5A7B-472D-ABD7-1526B8D3A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33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6B27065-399A-4CF7-BF70-CF79B9848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33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F22986C-DDF7-4109-9D6A-006800D6B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2636" y="52996"/>
            <a:ext cx="6093363" cy="6805005"/>
            <a:chOff x="6095999" y="52996"/>
            <a:chExt cx="6093363" cy="6805005"/>
          </a:xfrm>
          <a:solidFill>
            <a:schemeClr val="accent5">
              <a:alpha val="10000"/>
            </a:schemeClr>
          </a:solidFill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4C025298-F835-4B83-A3A3-6555157E01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1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17106C81-A3F0-4DA0-9368-6BBCDB9648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5999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4B3B35E8-1AF4-4D76-93A5-B0B088408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" name="Title 1">
            <a:extLst>
              <a:ext uri="{FF2B5EF4-FFF2-40B4-BE49-F238E27FC236}">
                <a16:creationId xmlns:a16="http://schemas.microsoft.com/office/drawing/2014/main" id="{B0F4AB25-EB54-6AEF-EA06-135653E7E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3121701"/>
            <a:ext cx="3658053" cy="17865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Gordijn</a:t>
            </a:r>
            <a:r>
              <a:rPr lang="en-US" sz="4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module</a:t>
            </a:r>
          </a:p>
        </p:txBody>
      </p:sp>
      <p:pic>
        <p:nvPicPr>
          <p:cNvPr id="12" name="Tijdelijke aanduiding voor inhoud 4" descr="Afbeelding met tekst, binnen, vloer, tafel&#10;&#10;Automatisch gegenereerde beschrijving">
            <a:extLst>
              <a:ext uri="{FF2B5EF4-FFF2-40B4-BE49-F238E27FC236}">
                <a16:creationId xmlns:a16="http://schemas.microsoft.com/office/drawing/2014/main" id="{D29D75C7-4600-4852-857E-B121AEAB36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9654" y="743798"/>
            <a:ext cx="4008573" cy="5362640"/>
          </a:xfrm>
          <a:prstGeom prst="rect">
            <a:avLst/>
          </a:prstGeom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19949241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89AE07-6FE7-4ABF-BE9D-64D241E4C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Bedankt voor het luisteren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94F3E6D-209C-4E16-8FF5-50CD5B7515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Tips?</a:t>
            </a:r>
          </a:p>
          <a:p>
            <a:r>
              <a:rPr lang="nl-NL" dirty="0"/>
              <a:t>Vul aub het </a:t>
            </a:r>
            <a:r>
              <a:rPr lang="nl-NL"/>
              <a:t>formulier hiernaast in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984806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0"/>
    </mc:Choice>
    <mc:Fallback>
      <p:transition spd="slow" advClick="0" advTm="10000"/>
    </mc:Fallback>
  </mc:AlternateContent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20</Words>
  <Application>Microsoft Office PowerPoint</Application>
  <PresentationFormat>Breedbeeld</PresentationFormat>
  <Paragraphs>7</Paragraphs>
  <Slides>5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Kantoorthema</vt:lpstr>
      <vt:lpstr>De Bedmaster</vt:lpstr>
      <vt:lpstr>Lamp module</vt:lpstr>
      <vt:lpstr>Schakelaar module</vt:lpstr>
      <vt:lpstr>Gordijn module</vt:lpstr>
      <vt:lpstr>Bedankt voor het luisteren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 Bedmaster</dc:title>
  <dc:creator>timon van Milligen</dc:creator>
  <cp:lastModifiedBy>timon van Milligen</cp:lastModifiedBy>
  <cp:revision>1</cp:revision>
  <dcterms:created xsi:type="dcterms:W3CDTF">2022-10-19T10:47:09Z</dcterms:created>
  <dcterms:modified xsi:type="dcterms:W3CDTF">2022-10-19T11:00:42Z</dcterms:modified>
</cp:coreProperties>
</file>