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56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27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374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30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1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019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214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8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57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34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52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AA54F-3EEA-4C34-BCF0-933CA8B66DB2}" type="datetimeFigureOut">
              <a:rPr lang="nl-NL" smtClean="0"/>
              <a:t>30-10-2015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C90F-7F10-4760-ABB8-EAA66D7102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95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Testklasse selecteren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1: Start Visual Studio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74094"/>
            <a:ext cx="5181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Tesklasse</a:t>
            </a:r>
            <a:r>
              <a:rPr lang="nl-NL" dirty="0" smtClean="0"/>
              <a:t> maken: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1: Open de klasse </a:t>
            </a:r>
          </a:p>
          <a:p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4200" y="2863056"/>
            <a:ext cx="36576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Tesklasse</a:t>
            </a:r>
            <a:r>
              <a:rPr lang="nl-NL" dirty="0" smtClean="0"/>
              <a:t> maken: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1: Open de klasse </a:t>
            </a:r>
          </a:p>
          <a:p>
            <a:r>
              <a:rPr lang="nl-NL" dirty="0" smtClean="0"/>
              <a:t>2: Maak klasse public</a:t>
            </a:r>
          </a:p>
          <a:p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8475" y="2343944"/>
            <a:ext cx="38290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Tesklasse</a:t>
            </a:r>
            <a:r>
              <a:rPr lang="nl-NL" dirty="0" smtClean="0"/>
              <a:t> maken: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1: Open de klasse </a:t>
            </a:r>
          </a:p>
          <a:p>
            <a:r>
              <a:rPr lang="nl-NL" dirty="0" smtClean="0"/>
              <a:t>2: Maak klasse public</a:t>
            </a:r>
          </a:p>
          <a:p>
            <a:r>
              <a:rPr lang="nl-NL" dirty="0" smtClean="0"/>
              <a:t>3: Rechtermuisknop op </a:t>
            </a:r>
            <a:r>
              <a:rPr lang="nl-NL" dirty="0" err="1" smtClean="0"/>
              <a:t>klassenaam</a:t>
            </a:r>
            <a:endParaRPr lang="nl-NL" dirty="0" smtClean="0"/>
          </a:p>
          <a:p>
            <a:r>
              <a:rPr lang="nl-NL" dirty="0" smtClean="0"/>
              <a:t>4: “</a:t>
            </a:r>
            <a:r>
              <a:rPr lang="nl-NL" dirty="0" err="1" smtClean="0"/>
              <a:t>create</a:t>
            </a:r>
            <a:r>
              <a:rPr lang="nl-NL" dirty="0" smtClean="0"/>
              <a:t> unit tests”</a:t>
            </a:r>
          </a:p>
          <a:p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46789"/>
            <a:ext cx="5181600" cy="19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Tesklasse</a:t>
            </a:r>
            <a:r>
              <a:rPr lang="nl-NL" dirty="0" smtClean="0"/>
              <a:t> maken: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1: …</a:t>
            </a:r>
          </a:p>
          <a:p>
            <a:r>
              <a:rPr lang="nl-NL" dirty="0" smtClean="0"/>
              <a:t>2: Maak klasse public</a:t>
            </a:r>
          </a:p>
          <a:p>
            <a:r>
              <a:rPr lang="nl-NL" dirty="0" smtClean="0"/>
              <a:t>3: Rechtermuisknop op </a:t>
            </a:r>
            <a:r>
              <a:rPr lang="nl-NL" dirty="0" err="1" smtClean="0"/>
              <a:t>klassenaam</a:t>
            </a:r>
            <a:endParaRPr lang="nl-NL" dirty="0" smtClean="0"/>
          </a:p>
          <a:p>
            <a:r>
              <a:rPr lang="nl-NL" dirty="0" smtClean="0"/>
              <a:t>4: “</a:t>
            </a:r>
            <a:r>
              <a:rPr lang="nl-NL" dirty="0" err="1" smtClean="0"/>
              <a:t>create</a:t>
            </a:r>
            <a:r>
              <a:rPr lang="nl-NL" dirty="0" smtClean="0"/>
              <a:t> unit tests”</a:t>
            </a:r>
          </a:p>
          <a:p>
            <a:r>
              <a:rPr lang="nl-NL" dirty="0" smtClean="0"/>
              <a:t>5: </a:t>
            </a:r>
            <a:r>
              <a:rPr lang="nl-NL" dirty="0" err="1" smtClean="0"/>
              <a:t>tesproeject</a:t>
            </a:r>
            <a:r>
              <a:rPr lang="nl-NL" dirty="0" smtClean="0"/>
              <a:t> = </a:t>
            </a:r>
            <a:r>
              <a:rPr lang="nl-NL" dirty="0" err="1" smtClean="0"/>
              <a:t>GameLooptest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8546" y="1825625"/>
            <a:ext cx="4328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4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Tesklasse</a:t>
            </a:r>
            <a:r>
              <a:rPr lang="nl-NL" dirty="0" smtClean="0"/>
              <a:t> maken: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2: …</a:t>
            </a:r>
          </a:p>
          <a:p>
            <a:r>
              <a:rPr lang="nl-NL" dirty="0"/>
              <a:t>3</a:t>
            </a:r>
            <a:r>
              <a:rPr lang="nl-NL" dirty="0" smtClean="0"/>
              <a:t>: Rechtermuisknop op </a:t>
            </a:r>
            <a:r>
              <a:rPr lang="nl-NL" dirty="0" err="1" smtClean="0"/>
              <a:t>klassenaam</a:t>
            </a:r>
            <a:endParaRPr lang="nl-NL" dirty="0" smtClean="0"/>
          </a:p>
          <a:p>
            <a:r>
              <a:rPr lang="nl-NL" dirty="0" smtClean="0"/>
              <a:t>4: “</a:t>
            </a:r>
            <a:r>
              <a:rPr lang="nl-NL" dirty="0" err="1" smtClean="0"/>
              <a:t>create</a:t>
            </a:r>
            <a:r>
              <a:rPr lang="nl-NL" dirty="0" smtClean="0"/>
              <a:t> unit tests”</a:t>
            </a:r>
          </a:p>
          <a:p>
            <a:r>
              <a:rPr lang="nl-NL" dirty="0" smtClean="0"/>
              <a:t>5: testproject = </a:t>
            </a:r>
            <a:r>
              <a:rPr lang="nl-NL" dirty="0" err="1" smtClean="0"/>
              <a:t>GameLooptest</a:t>
            </a:r>
            <a:endParaRPr lang="nl-NL" dirty="0" smtClean="0"/>
          </a:p>
          <a:p>
            <a:r>
              <a:rPr lang="nl-NL" dirty="0" smtClean="0"/>
              <a:t>6: ‘OK’</a:t>
            </a:r>
          </a:p>
          <a:p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8546" y="1825625"/>
            <a:ext cx="4328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3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Tesklasse</a:t>
            </a:r>
            <a:r>
              <a:rPr lang="nl-NL" dirty="0" smtClean="0"/>
              <a:t> maken: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3</a:t>
            </a:r>
            <a:r>
              <a:rPr lang="nl-NL" smtClean="0"/>
              <a:t>: …</a:t>
            </a:r>
          </a:p>
          <a:p>
            <a:r>
              <a:rPr lang="nl-NL" smtClean="0"/>
              <a:t>4</a:t>
            </a:r>
            <a:r>
              <a:rPr lang="nl-NL" dirty="0" smtClean="0"/>
              <a:t>: “</a:t>
            </a:r>
            <a:r>
              <a:rPr lang="nl-NL" dirty="0" err="1" smtClean="0"/>
              <a:t>create</a:t>
            </a:r>
            <a:r>
              <a:rPr lang="nl-NL" dirty="0" smtClean="0"/>
              <a:t> unit tests”</a:t>
            </a:r>
          </a:p>
          <a:p>
            <a:r>
              <a:rPr lang="nl-NL" dirty="0" smtClean="0"/>
              <a:t>5: testproject = </a:t>
            </a:r>
            <a:r>
              <a:rPr lang="nl-NL" dirty="0" err="1" smtClean="0"/>
              <a:t>GameLooptest</a:t>
            </a:r>
            <a:endParaRPr lang="nl-NL" dirty="0" smtClean="0"/>
          </a:p>
          <a:p>
            <a:r>
              <a:rPr lang="nl-NL" dirty="0" smtClean="0"/>
              <a:t>6: ‘OK’</a:t>
            </a:r>
          </a:p>
          <a:p>
            <a:r>
              <a:rPr lang="nl-NL" dirty="0" smtClean="0"/>
              <a:t>7: DONE!</a:t>
            </a:r>
          </a:p>
          <a:p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2001" y="1825625"/>
            <a:ext cx="3521998" cy="4351338"/>
          </a:xfrm>
          <a:prstGeom prst="rect">
            <a:avLst/>
          </a:prstGeom>
        </p:spPr>
      </p:pic>
      <p:sp>
        <p:nvSpPr>
          <p:cNvPr id="8" name="Ovaal 7"/>
          <p:cNvSpPr/>
          <p:nvPr/>
        </p:nvSpPr>
        <p:spPr>
          <a:xfrm>
            <a:off x="8045302" y="1690688"/>
            <a:ext cx="1559442" cy="47835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7983279" y="5599925"/>
            <a:ext cx="1559442" cy="47835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56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Testklasse selecteren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1: Start Visual Studio</a:t>
            </a:r>
          </a:p>
          <a:p>
            <a:r>
              <a:rPr lang="nl-NL" dirty="0" smtClean="0"/>
              <a:t>2: Open Het Project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1396" y="1825625"/>
            <a:ext cx="46632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Testklasse selecteren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1: Start Visual Studio</a:t>
            </a:r>
          </a:p>
          <a:p>
            <a:r>
              <a:rPr lang="nl-NL" dirty="0" smtClean="0"/>
              <a:t>2: Open Het Project</a:t>
            </a:r>
          </a:p>
          <a:p>
            <a:r>
              <a:rPr lang="nl-NL" dirty="0" smtClean="0"/>
              <a:t>3: Kies welke klasse je gaat testen</a:t>
            </a:r>
            <a:endParaRPr lang="nl-NL" dirty="0"/>
          </a:p>
          <a:p>
            <a:pPr lvl="1"/>
            <a:r>
              <a:rPr lang="nl-NL" dirty="0" err="1" smtClean="0"/>
              <a:t>Whatsapp</a:t>
            </a:r>
            <a:r>
              <a:rPr lang="nl-NL" dirty="0" smtClean="0"/>
              <a:t>: LOCK [</a:t>
            </a:r>
            <a:r>
              <a:rPr lang="nl-NL" dirty="0" err="1" smtClean="0"/>
              <a:t>klassenaam</a:t>
            </a:r>
            <a:r>
              <a:rPr lang="nl-NL" dirty="0" smtClean="0"/>
              <a:t>]</a:t>
            </a:r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3059" y="1825625"/>
            <a:ext cx="4919882" cy="435133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9117875" y="200297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9117875" y="545855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29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Testklasse selecteren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1: …</a:t>
            </a:r>
          </a:p>
          <a:p>
            <a:r>
              <a:rPr lang="nl-NL" dirty="0" smtClean="0"/>
              <a:t>2: Open Het Project</a:t>
            </a:r>
          </a:p>
          <a:p>
            <a:r>
              <a:rPr lang="nl-NL" dirty="0" smtClean="0"/>
              <a:t>3: Kies welke klasse je gaat testen</a:t>
            </a:r>
          </a:p>
          <a:p>
            <a:pPr lvl="1"/>
            <a:r>
              <a:rPr lang="nl-NL" dirty="0" err="1" smtClean="0"/>
              <a:t>Whatsapp</a:t>
            </a:r>
            <a:r>
              <a:rPr lang="nl-NL" dirty="0" smtClean="0"/>
              <a:t>: LOCK [</a:t>
            </a:r>
            <a:r>
              <a:rPr lang="nl-NL" dirty="0" err="1" smtClean="0"/>
              <a:t>klassenaam</a:t>
            </a:r>
            <a:r>
              <a:rPr lang="nl-NL" dirty="0" smtClean="0"/>
              <a:t>]</a:t>
            </a:r>
            <a:endParaRPr lang="nl-NL" dirty="0"/>
          </a:p>
          <a:p>
            <a:r>
              <a:rPr lang="nl-NL" dirty="0" smtClean="0"/>
              <a:t>4: Maak de testmethode!</a:t>
            </a:r>
            <a:endParaRPr lang="nl-NL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3059" y="1825625"/>
            <a:ext cx="4919882" cy="435133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9117875" y="200297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9117875" y="545855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Testmethode Maken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10693" cy="4351338"/>
          </a:xfrm>
        </p:spPr>
        <p:txBody>
          <a:bodyPr/>
          <a:lstStyle/>
          <a:p>
            <a:r>
              <a:rPr lang="nl-NL" dirty="0" smtClean="0"/>
              <a:t>1: </a:t>
            </a:r>
            <a:r>
              <a:rPr lang="nl-NL" dirty="0" err="1" smtClean="0"/>
              <a:t>expected</a:t>
            </a:r>
            <a:r>
              <a:rPr lang="nl-NL" dirty="0" smtClean="0"/>
              <a:t> = verwacht object</a:t>
            </a:r>
          </a:p>
          <a:p>
            <a:r>
              <a:rPr lang="nl-NL" dirty="0" smtClean="0"/>
              <a:t>2: </a:t>
            </a:r>
            <a:r>
              <a:rPr lang="nl-NL" dirty="0" err="1" smtClean="0"/>
              <a:t>actual</a:t>
            </a:r>
            <a:r>
              <a:rPr lang="nl-NL" dirty="0" smtClean="0"/>
              <a:t> = ‘berekend’ object</a:t>
            </a:r>
          </a:p>
          <a:p>
            <a:r>
              <a:rPr lang="nl-NL" dirty="0" smtClean="0"/>
              <a:t>3: </a:t>
            </a:r>
            <a:r>
              <a:rPr lang="nl-NL" dirty="0" err="1" smtClean="0"/>
              <a:t>Assert.AreEqual</a:t>
            </a:r>
            <a:r>
              <a:rPr lang="nl-NL" dirty="0" smtClean="0"/>
              <a:t>(</a:t>
            </a:r>
            <a:r>
              <a:rPr lang="nl-NL" dirty="0" err="1" smtClean="0"/>
              <a:t>expected,actual</a:t>
            </a:r>
            <a:r>
              <a:rPr lang="nl-NL" dirty="0" smtClean="0"/>
              <a:t>)</a:t>
            </a:r>
            <a:endParaRPr lang="nl-NL" dirty="0"/>
          </a:p>
          <a:p>
            <a:pPr lvl="1"/>
            <a:r>
              <a:rPr lang="nl-NL" dirty="0" smtClean="0"/>
              <a:t>Is de </a:t>
            </a:r>
            <a:r>
              <a:rPr lang="nl-NL" dirty="0" err="1" smtClean="0"/>
              <a:t>expected</a:t>
            </a:r>
            <a:r>
              <a:rPr lang="nl-NL" dirty="0" smtClean="0"/>
              <a:t> gelijk  aan de </a:t>
            </a:r>
            <a:r>
              <a:rPr lang="nl-NL" dirty="0" err="1" smtClean="0"/>
              <a:t>actual</a:t>
            </a:r>
            <a:r>
              <a:rPr lang="nl-NL" dirty="0" smtClean="0"/>
              <a:t>?</a:t>
            </a:r>
          </a:p>
          <a:p>
            <a:pPr lvl="1"/>
            <a:r>
              <a:rPr lang="nl-NL" dirty="0" err="1" smtClean="0"/>
              <a:t>If</a:t>
            </a:r>
            <a:r>
              <a:rPr lang="nl-NL" dirty="0" smtClean="0"/>
              <a:t> (</a:t>
            </a:r>
            <a:r>
              <a:rPr lang="nl-NL" dirty="0" err="1" smtClean="0"/>
              <a:t>true</a:t>
            </a:r>
            <a:r>
              <a:rPr lang="nl-NL" dirty="0" smtClean="0"/>
              <a:t>) returns succes.</a:t>
            </a:r>
          </a:p>
          <a:p>
            <a:pPr lvl="1"/>
            <a:r>
              <a:rPr lang="nl-NL" dirty="0" smtClean="0"/>
              <a:t>Else: returns </a:t>
            </a:r>
            <a:r>
              <a:rPr lang="nl-NL" dirty="0" err="1" smtClean="0"/>
              <a:t>fail</a:t>
            </a:r>
            <a:r>
              <a:rPr lang="nl-NL" dirty="0"/>
              <a:t>.</a:t>
            </a:r>
            <a:endParaRPr lang="nl-NL" dirty="0" smtClean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9802"/>
          <a:stretch/>
        </p:blipFill>
        <p:spPr>
          <a:xfrm>
            <a:off x="6463744" y="1027906"/>
            <a:ext cx="3955158" cy="19157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r="56189"/>
          <a:stretch/>
        </p:blipFill>
        <p:spPr>
          <a:xfrm>
            <a:off x="6463744" y="3120463"/>
            <a:ext cx="4064517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Testklasse sync.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2: …</a:t>
            </a:r>
          </a:p>
          <a:p>
            <a:r>
              <a:rPr lang="nl-NL" dirty="0" smtClean="0"/>
              <a:t>3: Kies welke klasse je gaat testen</a:t>
            </a:r>
          </a:p>
          <a:p>
            <a:pPr lvl="1"/>
            <a:r>
              <a:rPr lang="nl-NL" dirty="0" err="1" smtClean="0"/>
              <a:t>Whatsapp</a:t>
            </a:r>
            <a:r>
              <a:rPr lang="nl-NL" dirty="0" smtClean="0"/>
              <a:t>: LOCK [</a:t>
            </a:r>
            <a:r>
              <a:rPr lang="nl-NL" dirty="0" err="1" smtClean="0"/>
              <a:t>klassenaam</a:t>
            </a:r>
            <a:r>
              <a:rPr lang="nl-NL" dirty="0" smtClean="0"/>
              <a:t>]</a:t>
            </a:r>
            <a:endParaRPr lang="nl-NL" dirty="0"/>
          </a:p>
          <a:p>
            <a:r>
              <a:rPr lang="nl-NL" dirty="0" smtClean="0"/>
              <a:t>4: Maak de testmethode!</a:t>
            </a:r>
          </a:p>
          <a:p>
            <a:r>
              <a:rPr lang="nl-NL" dirty="0" smtClean="0"/>
              <a:t>5: Git Pull</a:t>
            </a:r>
            <a:endParaRPr lang="nl-NL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3059" y="1825625"/>
            <a:ext cx="4919882" cy="435133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9117875" y="200297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9117875" y="545855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4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Testklasse sync.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3</a:t>
            </a:r>
            <a:r>
              <a:rPr lang="nl-NL" dirty="0" smtClean="0"/>
              <a:t>: …</a:t>
            </a:r>
          </a:p>
          <a:p>
            <a:r>
              <a:rPr lang="nl-NL" dirty="0" smtClean="0"/>
              <a:t>4: Maak de testmethode!</a:t>
            </a:r>
          </a:p>
          <a:p>
            <a:r>
              <a:rPr lang="nl-NL" dirty="0" smtClean="0"/>
              <a:t>5: Git Pull</a:t>
            </a:r>
          </a:p>
          <a:p>
            <a:r>
              <a:rPr lang="nl-NL" dirty="0" smtClean="0"/>
              <a:t>6: Git </a:t>
            </a:r>
            <a:r>
              <a:rPr lang="nl-NL" dirty="0" err="1" smtClean="0"/>
              <a:t>Commit</a:t>
            </a:r>
            <a:endParaRPr lang="nl-NL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3059" y="1825625"/>
            <a:ext cx="4919882" cy="435133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9117875" y="200297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9117875" y="545855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37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Testklasse sync.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4: …</a:t>
            </a:r>
          </a:p>
          <a:p>
            <a:r>
              <a:rPr lang="nl-NL" dirty="0" smtClean="0"/>
              <a:t>5: Git Pull</a:t>
            </a:r>
          </a:p>
          <a:p>
            <a:r>
              <a:rPr lang="nl-NL" dirty="0" smtClean="0"/>
              <a:t>6: Git </a:t>
            </a:r>
            <a:r>
              <a:rPr lang="nl-NL" dirty="0" err="1" smtClean="0"/>
              <a:t>Commit</a:t>
            </a:r>
            <a:endParaRPr lang="nl-NL" dirty="0" smtClean="0"/>
          </a:p>
          <a:p>
            <a:r>
              <a:rPr lang="nl-NL" dirty="0" smtClean="0"/>
              <a:t>7: Git Push</a:t>
            </a:r>
            <a:endParaRPr lang="nl-NL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3059" y="1825625"/>
            <a:ext cx="4919882" cy="435133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9117875" y="200297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9117875" y="545855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4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Testklasse sync.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5: …</a:t>
            </a:r>
          </a:p>
          <a:p>
            <a:r>
              <a:rPr lang="nl-NL" dirty="0" smtClean="0"/>
              <a:t>6: Git </a:t>
            </a:r>
            <a:r>
              <a:rPr lang="nl-NL" dirty="0" err="1" smtClean="0"/>
              <a:t>Commit</a:t>
            </a:r>
            <a:endParaRPr lang="nl-NL" dirty="0" smtClean="0"/>
          </a:p>
          <a:p>
            <a:r>
              <a:rPr lang="nl-NL" dirty="0" smtClean="0"/>
              <a:t>7: Git Push</a:t>
            </a:r>
          </a:p>
          <a:p>
            <a:r>
              <a:rPr lang="nl-NL" dirty="0" smtClean="0"/>
              <a:t>8: </a:t>
            </a:r>
            <a:r>
              <a:rPr lang="nl-NL" dirty="0" err="1" smtClean="0"/>
              <a:t>Whatsapp</a:t>
            </a:r>
            <a:r>
              <a:rPr lang="nl-NL" dirty="0" smtClean="0"/>
              <a:t>: Vrijgeven Klasse</a:t>
            </a:r>
          </a:p>
          <a:p>
            <a:r>
              <a:rPr lang="nl-NL" dirty="0" smtClean="0"/>
              <a:t>9: </a:t>
            </a:r>
            <a:r>
              <a:rPr lang="nl-NL" dirty="0" err="1" smtClean="0"/>
              <a:t>Done</a:t>
            </a:r>
            <a:r>
              <a:rPr lang="nl-NL" dirty="0" smtClean="0"/>
              <a:t>!</a:t>
            </a:r>
            <a:endParaRPr lang="nl-NL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3059" y="1825625"/>
            <a:ext cx="4919882" cy="435133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9117875" y="200297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9117875" y="5458552"/>
            <a:ext cx="1414164" cy="1728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5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336</Words>
  <Application>Microsoft Office PowerPoint</Application>
  <PresentationFormat>Breedbeeld</PresentationFormat>
  <Paragraphs>73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Testklasse selecteren</vt:lpstr>
      <vt:lpstr>Testklasse selecteren</vt:lpstr>
      <vt:lpstr>Testklasse selecteren</vt:lpstr>
      <vt:lpstr>Testklasse selecteren</vt:lpstr>
      <vt:lpstr>Testmethode Maken</vt:lpstr>
      <vt:lpstr>Testklasse sync.</vt:lpstr>
      <vt:lpstr>Testklasse sync.</vt:lpstr>
      <vt:lpstr>Testklasse sync.</vt:lpstr>
      <vt:lpstr>Testklasse sync.</vt:lpstr>
      <vt:lpstr>Tesklasse maken:</vt:lpstr>
      <vt:lpstr>Tesklasse maken:</vt:lpstr>
      <vt:lpstr>Tesklasse maken:</vt:lpstr>
      <vt:lpstr>Tesklasse maken:</vt:lpstr>
      <vt:lpstr>Tesklasse maken:</vt:lpstr>
      <vt:lpstr>Tesklasse maken: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Hugo Timmerman</dc:creator>
  <cp:lastModifiedBy>Hugo Timmerman</cp:lastModifiedBy>
  <cp:revision>5</cp:revision>
  <dcterms:created xsi:type="dcterms:W3CDTF">2015-10-30T06:35:31Z</dcterms:created>
  <dcterms:modified xsi:type="dcterms:W3CDTF">2015-10-30T07:45:18Z</dcterms:modified>
</cp:coreProperties>
</file>