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5" r:id="rId5"/>
    <p:sldId id="273" r:id="rId6"/>
    <p:sldId id="274" r:id="rId7"/>
    <p:sldId id="27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31D70-5A50-B6C7-DD01-696914CC2504}" v="696" dt="2019-10-14T07:32:48.365"/>
    <p1510:client id="{1C7338DD-BF0B-9FB3-BDCE-4BE3FD04D3A6}" v="1133" dt="2019-10-07T08:28:29.938"/>
    <p1510:client id="{0E844490-1A09-25DA-58A3-D6EA020FBEA3}" v="200" dt="2019-10-11T09:27:02.898"/>
    <p1510:client id="{3BC6C4AA-3ACE-9930-FBC1-7B33B7E219B5}" v="130" dt="2019-10-11T08:44:30.683"/>
    <p1510:client id="{9A1D00CF-9B35-7653-4E8D-6B0BC5178F70}" v="6" dt="2019-10-14T06:11:17.687"/>
    <p1510:client id="{9A87CC0F-75CE-5D0F-0F0F-FF6BBC6A2555}" v="119" dt="2019-10-11T08:47:44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62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39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8125" y="2367831"/>
            <a:ext cx="4645250" cy="2889114"/>
          </a:xfrm>
        </p:spPr>
        <p:txBody>
          <a:bodyPr anchor="b">
            <a:normAutofit/>
          </a:bodyPr>
          <a:lstStyle/>
          <a:p>
            <a:pPr algn="ctr"/>
            <a:r>
              <a:rPr lang="de-DE" err="1">
                <a:solidFill>
                  <a:srgbClr val="0070C0"/>
                </a:solidFill>
                <a:cs typeface="Calibri Light"/>
              </a:rPr>
              <a:t>Renewable</a:t>
            </a:r>
            <a:r>
              <a:rPr lang="de-DE">
                <a:solidFill>
                  <a:srgbClr val="0070C0"/>
                </a:solidFill>
                <a:cs typeface="Calibri Light"/>
              </a:rPr>
              <a:t> power plant</a:t>
            </a:r>
            <a:endParaRPr lang="de-DE">
              <a:solidFill>
                <a:srgbClr val="0070C0"/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BDE88D-1A2A-48F8-AB45-AF60760A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56" y="723990"/>
            <a:ext cx="4047843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A1645-ED55-4D0A-AA12-296E8F3C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Last week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D6E7E5-135A-4001-A2CB-63A35D78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graphs</a:t>
            </a:r>
            <a:endParaRPr lang="nl-NL" dirty="0"/>
          </a:p>
          <a:p>
            <a:r>
              <a:rPr lang="nl-NL" dirty="0"/>
              <a:t>More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weather</a:t>
            </a:r>
            <a:r>
              <a:rPr lang="nl-NL" dirty="0"/>
              <a:t> data</a:t>
            </a:r>
          </a:p>
          <a:p>
            <a:pPr lvl="1"/>
            <a:r>
              <a:rPr lang="nl-NL" dirty="0" err="1"/>
              <a:t>Still</a:t>
            </a:r>
            <a:r>
              <a:rPr lang="nl-NL" dirty="0"/>
              <a:t> incomplete</a:t>
            </a:r>
          </a:p>
        </p:txBody>
      </p:sp>
    </p:spTree>
    <p:extLst>
      <p:ext uri="{BB962C8B-B14F-4D97-AF65-F5344CB8AC3E}">
        <p14:creationId xmlns:p14="http://schemas.microsoft.com/office/powerpoint/2010/main" val="372983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B2A0-1351-4398-9EDB-25F97105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Angle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>
                <a:ea typeface="+mj-lt"/>
                <a:cs typeface="+mj-lt"/>
              </a:rPr>
              <a:t>orientation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/>
              <a:t>of </a:t>
            </a:r>
            <a:r>
              <a:rPr lang="nl-NL" err="1"/>
              <a:t>solar</a:t>
            </a:r>
            <a:r>
              <a:rPr lang="nl-NL"/>
              <a:t> panels</a:t>
            </a:r>
          </a:p>
        </p:txBody>
      </p:sp>
      <p:pic>
        <p:nvPicPr>
          <p:cNvPr id="20" name="Afbeelding 20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BDEAFA8E-DFD7-4BA4-A3D6-F04905D2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88" y="1595812"/>
            <a:ext cx="6295347" cy="3880773"/>
          </a:xfrm>
        </p:spPr>
      </p:pic>
      <p:pic>
        <p:nvPicPr>
          <p:cNvPr id="3" name="Afbeelding 4" descr="Afbeelding met tafel, paraplu, bord, wit&#10;&#10;Beschrijving is gegenereerd met zeer hoge betrouwbaarheid">
            <a:extLst>
              <a:ext uri="{FF2B5EF4-FFF2-40B4-BE49-F238E27FC236}">
                <a16:creationId xmlns:a16="http://schemas.microsoft.com/office/drawing/2014/main" id="{1F0E3E6C-224B-4DBA-9021-512ED582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18" y="2559262"/>
            <a:ext cx="2743200" cy="1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B4935-C6D8-4CB3-AB26-F95DE88A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 anomaly in calculations</a:t>
            </a:r>
          </a:p>
        </p:txBody>
      </p:sp>
      <p:pic>
        <p:nvPicPr>
          <p:cNvPr id="4" name="Afbeelding 4" descr="Afbeelding met schermafbeelding, computer&#10;&#10;Beschrijving is gegenereerd met zeer hoge betrouwbaarheid">
            <a:extLst>
              <a:ext uri="{FF2B5EF4-FFF2-40B4-BE49-F238E27FC236}">
                <a16:creationId xmlns:a16="http://schemas.microsoft.com/office/drawing/2014/main" id="{A846B910-E99D-453D-9AA5-41F413BA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08" y="1717244"/>
            <a:ext cx="6317537" cy="388077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4D50D55-F81F-4457-A1CC-3A2A2961B9E4}"/>
              </a:ext>
            </a:extLst>
          </p:cNvPr>
          <p:cNvSpPr txBox="1"/>
          <p:nvPr/>
        </p:nvSpPr>
        <p:spPr>
          <a:xfrm>
            <a:off x="6437509" y="1948940"/>
            <a:ext cx="32326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nl-NL" dirty="0"/>
              <a:t>No </a:t>
            </a:r>
            <a:r>
              <a:rPr lang="nl-NL" dirty="0" err="1"/>
              <a:t>symmetry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points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anomaly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 </a:t>
            </a:r>
            <a:r>
              <a:rPr lang="nl-NL" dirty="0" err="1"/>
              <a:t>calculations</a:t>
            </a:r>
            <a:r>
              <a:rPr lang="nl-NL" dirty="0"/>
              <a:t>.</a:t>
            </a:r>
            <a:endParaRPr lang="nl-NL"/>
          </a:p>
          <a:p>
            <a:pPr marL="285750" indent="-285750">
              <a:buFont typeface="Arial"/>
              <a:buChar char="•"/>
            </a:pPr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investigation</a:t>
            </a:r>
            <a:r>
              <a:rPr lang="nl-NL" dirty="0"/>
              <a:t> is </a:t>
            </a:r>
            <a:r>
              <a:rPr lang="nl-NL" dirty="0" err="1"/>
              <a:t>needed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B2A0-1351-4398-9EDB-25F97105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Poweroutput of </a:t>
            </a:r>
            <a:r>
              <a:rPr lang="nl-NL" err="1"/>
              <a:t>solar</a:t>
            </a:r>
            <a:r>
              <a:rPr lang="nl-NL"/>
              <a:t> panels</a:t>
            </a:r>
          </a:p>
        </p:txBody>
      </p:sp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EE135F3-98B4-4A7E-97CE-CD95FEFC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62" r="178"/>
          <a:stretch/>
        </p:blipFill>
        <p:spPr>
          <a:xfrm>
            <a:off x="346373" y="1546995"/>
            <a:ext cx="6744567" cy="4538712"/>
          </a:xfr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3E4F1A9-1B82-4375-A699-6FA8E9AD1D80}"/>
              </a:ext>
            </a:extLst>
          </p:cNvPr>
          <p:cNvSpPr txBox="1"/>
          <p:nvPr/>
        </p:nvSpPr>
        <p:spPr>
          <a:xfrm>
            <a:off x="6659991" y="1643028"/>
            <a:ext cx="306579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Higher peaks with 35-degree inclination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Panels pointed slightly east start generating earlier in the day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Panels pointed slightly west generate a bit longer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Panels pointed south have the highest maximum</a:t>
            </a:r>
          </a:p>
        </p:txBody>
      </p:sp>
    </p:spTree>
    <p:extLst>
      <p:ext uri="{BB962C8B-B14F-4D97-AF65-F5344CB8AC3E}">
        <p14:creationId xmlns:p14="http://schemas.microsoft.com/office/powerpoint/2010/main" val="46010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EDA62-0726-449B-AF06-288F32C8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Cable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/>
              <a:t>calculation</a:t>
            </a:r>
            <a:endParaRPr lang="nl-NL" dirty="0"/>
          </a:p>
        </p:txBody>
      </p:sp>
      <p:pic>
        <p:nvPicPr>
          <p:cNvPr id="4" name="Afbeelding 4" descr="Afbeelding met klok&#10;&#10;Beschrijving is gegenereerd met zeer hoge betrouwbaarheid">
            <a:extLst>
              <a:ext uri="{FF2B5EF4-FFF2-40B4-BE49-F238E27FC236}">
                <a16:creationId xmlns:a16="http://schemas.microsoft.com/office/drawing/2014/main" id="{B3AA5533-6442-443C-ABCA-047FED29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72" y="2115766"/>
            <a:ext cx="4560603" cy="2294020"/>
          </a:xfrm>
        </p:spPr>
      </p:pic>
      <p:pic>
        <p:nvPicPr>
          <p:cNvPr id="8" name="Afbeelding 8" descr="Afbeelding met object, klok&#10;&#10;Beschrijving is gegenereerd met zeer hoge betrouwbaarheid">
            <a:extLst>
              <a:ext uri="{FF2B5EF4-FFF2-40B4-BE49-F238E27FC236}">
                <a16:creationId xmlns:a16="http://schemas.microsoft.com/office/drawing/2014/main" id="{1B9B74D6-6546-4FB4-926B-2BA2E45B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39" y="2500033"/>
            <a:ext cx="2133600" cy="1247775"/>
          </a:xfrm>
          <a:prstGeom prst="rect">
            <a:avLst/>
          </a:prstGeom>
        </p:spPr>
      </p:pic>
      <p:pic>
        <p:nvPicPr>
          <p:cNvPr id="12" name="Afbeelding 12">
            <a:extLst>
              <a:ext uri="{FF2B5EF4-FFF2-40B4-BE49-F238E27FC236}">
                <a16:creationId xmlns:a16="http://schemas.microsoft.com/office/drawing/2014/main" id="{57D9B94B-F1F9-41C6-82D4-91DADFF4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094" y="3920976"/>
            <a:ext cx="2609850" cy="1000125"/>
          </a:xfrm>
          <a:prstGeom prst="rect">
            <a:avLst/>
          </a:prstGeom>
        </p:spPr>
      </p:pic>
      <p:pic>
        <p:nvPicPr>
          <p:cNvPr id="18" name="Afbeelding 18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40C6CDCD-966A-4011-B4E2-5DC5CD78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489" y="4819140"/>
            <a:ext cx="3721030" cy="17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10F07-2534-4F5E-9A41-2B1CD3D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ea typeface="+mj-lt"/>
                <a:cs typeface="+mj-lt"/>
              </a:rPr>
              <a:t>This</a:t>
            </a:r>
            <a:r>
              <a:rPr lang="nl-NL">
                <a:ea typeface="+mj-lt"/>
                <a:cs typeface="+mj-lt"/>
              </a:rPr>
              <a:t> week</a:t>
            </a:r>
          </a:p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D934F2-16D5-49C1-89D7-B2468714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Presentation at event</a:t>
            </a:r>
          </a:p>
          <a:p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/>
              <a:t>anomaly</a:t>
            </a:r>
            <a:r>
              <a:rPr lang="nl-NL" dirty="0"/>
              <a:t>/ </a:t>
            </a:r>
            <a:r>
              <a:rPr lang="nl-NL" dirty="0" err="1"/>
              <a:t>correcting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.</a:t>
            </a:r>
          </a:p>
          <a:p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completing</a:t>
            </a:r>
            <a:r>
              <a:rPr lang="nl-NL" dirty="0"/>
              <a:t> KNMI-data.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8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36C49-2FE4-465E-B544-732392C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07" y="2801044"/>
            <a:ext cx="8596668" cy="964830"/>
          </a:xfrm>
        </p:spPr>
        <p:txBody>
          <a:bodyPr/>
          <a:lstStyle/>
          <a:p>
            <a:r>
              <a:rPr lang="nl-NL" err="1">
                <a:cs typeface="Calibri Light"/>
              </a:rPr>
              <a:t>Questions</a:t>
            </a:r>
            <a:r>
              <a:rPr lang="nl-NL">
                <a:cs typeface="Calibri Light"/>
              </a:rPr>
              <a:t>?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0EA86-C416-4AE6-B5D8-160139E8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7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Renewable power plant</vt:lpstr>
      <vt:lpstr>Last week</vt:lpstr>
      <vt:lpstr>Angle and orientation of solar panels</vt:lpstr>
      <vt:lpstr>Possible anomaly in calculations</vt:lpstr>
      <vt:lpstr>Poweroutput of solar panels</vt:lpstr>
      <vt:lpstr>Cable cost calculation</vt:lpstr>
      <vt:lpstr>This week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Maas, M.J.M. (16136640)</cp:lastModifiedBy>
  <cp:revision>99</cp:revision>
  <dcterms:created xsi:type="dcterms:W3CDTF">2012-07-30T23:35:21Z</dcterms:created>
  <dcterms:modified xsi:type="dcterms:W3CDTF">2020-01-14T11:52:37Z</dcterms:modified>
</cp:coreProperties>
</file>