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56" r:id="rId2"/>
    <p:sldId id="283" r:id="rId3"/>
    <p:sldId id="285" r:id="rId4"/>
    <p:sldId id="284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58B8B-314D-CB72-1D78-C4C3B2F0E4DC}" v="213" dt="2019-12-03T13:12:52.331"/>
    <p1510:client id="{D2D84F85-C535-FA50-2E6F-2871C37E083A}" v="1" dt="2019-12-06T08:56:24.852"/>
    <p1510:client id="{068C1B9A-6296-B61B-6946-8095FE95720E}" v="7" dt="2019-11-01T12:41:49.782"/>
    <p1510:client id="{00D71059-73FB-392E-D8A8-B9E0F5F91FEB}" v="137" dt="2019-11-28T09:56:05.587"/>
    <p1510:client id="{6F68CCF8-7037-5063-7164-94D897EE048B}" v="117" dt="2019-11-28T10:07:34.098"/>
    <p1510:client id="{28726CC0-4ECE-3507-A10C-315C9F2494B8}" v="153" dt="2019-12-09T08:53:06.464"/>
    <p1510:client id="{51CECDB8-BBCB-920C-75E7-B728F6F530A6}" v="262" dt="2019-11-28T10:06:08.858"/>
    <p1510:client id="{3F35ADD0-7E00-302C-1169-464088A438F0}" v="559" dt="2019-11-29T09:25:27.298"/>
    <p1510:client id="{5F629FDE-BBFF-8D0D-CE46-4B947C6526CE}" v="83" dt="2019-12-04T09:04:08.499"/>
    <p1510:client id="{48BD61BC-9141-96B8-F0A5-ACEC580785D0}" v="259" dt="2019-12-03T12:03:04.299"/>
    <p1510:client id="{576BE7D5-E7BF-AAE0-3D1A-167B7C4276B7}" v="54" dt="2019-11-29T12:48:51.933"/>
    <p1510:client id="{6961304E-5D9C-0021-17DF-5D8314ADE76F}" v="15" dt="2019-11-01T10:27:37.493"/>
    <p1510:client id="{77791046-D827-9AB2-714A-920CCE454481}" v="31" dt="2019-11-28T09:02:54.869"/>
    <p1510:client id="{9289B3AE-1F3E-E683-A860-168F87EEDD3B}" v="1154" dt="2019-11-29T11:04:40.691"/>
    <p1510:client id="{9BE38921-DFA8-46E3-A450-B9E4D88E3C82}" v="52" dt="2019-11-01T12:29:47.866"/>
    <p1510:client id="{D7411192-70E2-66B3-965E-4171A7E9462F}" v="1" dt="2019-12-02T09:25:22.381"/>
    <p1510:client id="{DF0FFF08-336B-9620-616C-3D023D51DFDD}" v="663" dt="2019-12-06T09:14:10.328"/>
    <p1510:client id="{FB9E62D8-578C-6ED0-BE99-A481C44CE45D}" v="14" dt="2019-12-03T13:12:53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7CEA0-FA27-48BB-A23A-57CE5C989471}" type="datetimeFigureOut">
              <a:rPr lang="nl-NL"/>
              <a:t>14-1-2020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97800-2EBA-4543-A416-2E77CEA15626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93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86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2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64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7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de-DE" sz="4800">
                <a:cs typeface="Calibri Light"/>
              </a:rPr>
              <a:t>Renewable power plant</a:t>
            </a:r>
            <a:endParaRPr lang="de-DE" sz="4800"/>
          </a:p>
        </p:txBody>
      </p:sp>
      <p:pic>
        <p:nvPicPr>
          <p:cNvPr id="6" name="Afbeelding 6" descr="Afbeelding met tekening, teken&#10;&#10;Beschrijving is gegenereerd met zeer hoge betrouwbaarheid">
            <a:extLst>
              <a:ext uri="{FF2B5EF4-FFF2-40B4-BE49-F238E27FC236}">
                <a16:creationId xmlns:a16="http://schemas.microsoft.com/office/drawing/2014/main" id="{96160A1C-A3B6-4F0D-86E2-072B4032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40" y="934222"/>
            <a:ext cx="5865688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ACD9F-D7B7-4634-A2EC-8FDC0A09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Progress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AE943F-1203-4A6E-8E82-E20FF4B3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Writing</a:t>
            </a:r>
            <a:r>
              <a:rPr lang="nl-NL" dirty="0"/>
              <a:t> paper</a:t>
            </a:r>
            <a:endParaRPr lang="nl-NL"/>
          </a:p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executable</a:t>
            </a:r>
            <a:endParaRPr lang="nl-NL" dirty="0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1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A05CE-9C34-47E9-A978-5E648900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Creating Executable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D55A25-30FA-4F7D-AA91-8B24FAC3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Pyinstaller</a:t>
            </a:r>
            <a:r>
              <a:rPr lang="nl-NL" dirty="0"/>
              <a:t> </a:t>
            </a:r>
            <a:r>
              <a:rPr lang="nl-NL" dirty="0" err="1"/>
              <a:t>library</a:t>
            </a:r>
          </a:p>
          <a:p>
            <a:r>
              <a:rPr lang="nl-NL" dirty="0"/>
              <a:t>Crossplatform </a:t>
            </a:r>
            <a:r>
              <a:rPr lang="nl-NL" dirty="0" err="1"/>
              <a:t>compatibility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71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ACD9F-D7B7-4634-A2EC-8FDC0A09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Future</a:t>
            </a:r>
            <a:r>
              <a:rPr lang="nl-NL"/>
              <a:t> </a:t>
            </a:r>
            <a:r>
              <a:rPr lang="nl-NL" err="1"/>
              <a:t>objectives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AE943F-1203-4A6E-8E82-E20FF4B3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Finishing up </a:t>
            </a:r>
            <a:r>
              <a:rPr lang="nl-NL" dirty="0" err="1"/>
              <a:t>the</a:t>
            </a:r>
            <a:r>
              <a:rPr lang="nl-NL" dirty="0"/>
              <a:t> research paper</a:t>
            </a:r>
          </a:p>
          <a:p>
            <a:r>
              <a:rPr lang="nl-NL" dirty="0" err="1"/>
              <a:t>Validate</a:t>
            </a:r>
            <a:r>
              <a:rPr lang="nl-NL"/>
              <a:t> data</a:t>
            </a:r>
          </a:p>
          <a:p>
            <a:r>
              <a:rPr lang="nl-NL"/>
              <a:t>Prepare for wednesday (DIF)</a:t>
            </a:r>
            <a:endParaRPr lang="nl-NL" dirty="0"/>
          </a:p>
          <a:p>
            <a:r>
              <a:rPr lang="nl-NL" err="1"/>
              <a:t>Creating</a:t>
            </a:r>
            <a:r>
              <a:rPr lang="nl-NL" dirty="0"/>
              <a:t> </a:t>
            </a:r>
            <a:r>
              <a:rPr lang="nl-NL" err="1"/>
              <a:t>additional</a:t>
            </a:r>
            <a:r>
              <a:rPr lang="nl-NL" dirty="0"/>
              <a:t> GUI </a:t>
            </a:r>
            <a:r>
              <a:rPr lang="nl-NL" err="1"/>
              <a:t>for</a:t>
            </a:r>
            <a:r>
              <a:rPr lang="nl-NL" dirty="0"/>
              <a:t> more </a:t>
            </a:r>
            <a:r>
              <a:rPr lang="nl-NL" err="1"/>
              <a:t>detailed</a:t>
            </a:r>
            <a:r>
              <a:rPr lang="nl-NL" dirty="0"/>
              <a:t> </a:t>
            </a:r>
            <a:r>
              <a:rPr lang="nl-NL" err="1"/>
              <a:t>simulations</a:t>
            </a:r>
            <a:endParaRPr lang="nl-NL"/>
          </a:p>
          <a:p>
            <a:endParaRPr lang="nl-NL" dirty="0"/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13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003BC9A-5199-4A76-98C2-822B34FC4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1" t="9090" r="7" b="7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36C49-2FE4-465E-B544-732392C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37977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Renewable power plant</vt:lpstr>
      <vt:lpstr>Progress</vt:lpstr>
      <vt:lpstr>Creating Executable</vt:lpstr>
      <vt:lpstr>Future objectives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Michiel</dc:creator>
  <cp:lastModifiedBy>Maas, M.J.M. (16136640)</cp:lastModifiedBy>
  <cp:revision>29</cp:revision>
  <dcterms:created xsi:type="dcterms:W3CDTF">2012-07-30T23:35:21Z</dcterms:created>
  <dcterms:modified xsi:type="dcterms:W3CDTF">2020-01-14T11:50:49Z</dcterms:modified>
</cp:coreProperties>
</file>