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11-11-14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11-11-14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11-11-14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11-11-14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11-11-14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11-11-14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11-11-14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11-11-14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11-11-14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11-11-14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11-11-14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1B44B-FB70-E747-B8B6-ADB8F11B392A}" type="datetimeFigureOut">
              <a:rPr lang="en-US" smtClean="0"/>
              <a:t>11-11-14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Chips and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Michiel</a:t>
            </a:r>
            <a:r>
              <a:rPr lang="en-US" dirty="0" smtClean="0"/>
              <a:t> </a:t>
            </a:r>
            <a:r>
              <a:rPr lang="en-US" dirty="0" err="1" smtClean="0"/>
              <a:t>Pauw</a:t>
            </a:r>
            <a:r>
              <a:rPr lang="en-US" dirty="0" smtClean="0"/>
              <a:t>, </a:t>
            </a:r>
            <a:r>
              <a:rPr lang="en-US" dirty="0" err="1" smtClean="0"/>
              <a:t>Lennard</a:t>
            </a:r>
            <a:r>
              <a:rPr lang="en-US" dirty="0" smtClean="0"/>
              <a:t> </a:t>
            </a:r>
            <a:r>
              <a:rPr lang="en-US" dirty="0" err="1" smtClean="0"/>
              <a:t>Visser</a:t>
            </a:r>
            <a:r>
              <a:rPr lang="en-US" dirty="0" smtClean="0"/>
              <a:t>, Hein Stroomberg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Morris’ law</a:t>
            </a:r>
          </a:p>
          <a:p>
            <a:r>
              <a:rPr lang="en-US" dirty="0" smtClean="0"/>
              <a:t>Create routes</a:t>
            </a:r>
          </a:p>
          <a:p>
            <a:r>
              <a:rPr lang="en-US" dirty="0" smtClean="0"/>
              <a:t>Optimal routes</a:t>
            </a:r>
          </a:p>
          <a:p>
            <a:r>
              <a:rPr lang="en-US" dirty="0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1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pic>
        <p:nvPicPr>
          <p:cNvPr id="4" name="Content Placeholder 3" descr="Schermafbeelding 2014-11-11 om 14.10.3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0" b="189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16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pic>
        <p:nvPicPr>
          <p:cNvPr id="6" name="Content Placeholder 5" descr="Schermafbeelding 2014-11-11 om 14.21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3" b="19733"/>
          <a:stretch>
            <a:fillRect/>
          </a:stretch>
        </p:blipFill>
        <p:spPr/>
      </p:pic>
      <p:pic>
        <p:nvPicPr>
          <p:cNvPr id="7" name="Content Placeholder 3" descr="Schermafbeelding 2014-11-11 om 14.22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9" b="25189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6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pic>
        <p:nvPicPr>
          <p:cNvPr id="6" name="Content Placeholder 5" descr="Schermafbeelding 2014-11-11 om 14.21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3" b="19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028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hermafbeelding 2014-11-11 om 14.20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05" b="27105"/>
          <a:stretch>
            <a:fillRect/>
          </a:stretch>
        </p:blipFill>
        <p:spPr>
          <a:xfrm>
            <a:off x="165099" y="1417638"/>
            <a:ext cx="8876189" cy="48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7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9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</Words>
  <Application>Microsoft Macintosh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Chips and circuits</vt:lpstr>
      <vt:lpstr>Problem</vt:lpstr>
      <vt:lpstr>Matrix</vt:lpstr>
      <vt:lpstr>Routes</vt:lpstr>
      <vt:lpstr>Routes</vt:lpstr>
      <vt:lpstr>Layers</vt:lpstr>
      <vt:lpstr>Algorithms?</vt:lpstr>
    </vt:vector>
  </TitlesOfParts>
  <Company>Sint Vituscollege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and circuits</dc:title>
  <dc:creator>Hein Stroomberg</dc:creator>
  <cp:lastModifiedBy>Hein Stroomberg</cp:lastModifiedBy>
  <cp:revision>3</cp:revision>
  <dcterms:created xsi:type="dcterms:W3CDTF">2014-11-11T11:31:05Z</dcterms:created>
  <dcterms:modified xsi:type="dcterms:W3CDTF">2014-11-11T13:34:47Z</dcterms:modified>
</cp:coreProperties>
</file>