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2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B44B-FB70-E747-B8B6-ADB8F11B392A}" type="datetimeFigureOut">
              <a:rPr lang="en-US" smtClean="0"/>
              <a:t>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Chips and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Pauw</a:t>
            </a:r>
            <a:r>
              <a:rPr lang="en-US" dirty="0" smtClean="0"/>
              <a:t>, </a:t>
            </a:r>
            <a:r>
              <a:rPr lang="en-US" dirty="0" err="1" smtClean="0"/>
              <a:t>Lennard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, Hein Stroomberg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Morris’ law</a:t>
            </a:r>
          </a:p>
          <a:p>
            <a:r>
              <a:rPr lang="en-US" dirty="0" smtClean="0"/>
              <a:t>Create routes</a:t>
            </a:r>
          </a:p>
          <a:p>
            <a:r>
              <a:rPr lang="en-US" dirty="0" smtClean="0"/>
              <a:t>Optimal routes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Matrix</a:t>
            </a:r>
          </a:p>
          <a:p>
            <a:pPr lvl="1"/>
            <a:r>
              <a:rPr lang="en-US" dirty="0" smtClean="0"/>
              <a:t>List in lists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Default with zeros</a:t>
            </a:r>
          </a:p>
          <a:p>
            <a:pPr lvl="1"/>
            <a:r>
              <a:rPr lang="en-US" dirty="0" smtClean="0"/>
              <a:t>Logical gates represented with -1</a:t>
            </a:r>
          </a:p>
          <a:p>
            <a:pPr lvl="1"/>
            <a:r>
              <a:rPr lang="en-US" dirty="0" smtClean="0"/>
              <a:t>Routes represented by their number (e.g. 32)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6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Routes</a:t>
            </a:r>
          </a:p>
          <a:p>
            <a:pPr lvl="1"/>
            <a:r>
              <a:rPr lang="en-US" dirty="0" smtClean="0"/>
              <a:t>Start and finish coordinate</a:t>
            </a:r>
          </a:p>
          <a:p>
            <a:pPr lvl="1"/>
            <a:r>
              <a:rPr lang="en-US" dirty="0" smtClean="0"/>
              <a:t>Go left, right, up or down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step collides with gate try another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Layers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route crosses another move it down a layer</a:t>
            </a:r>
          </a:p>
          <a:p>
            <a:pPr lvl="1"/>
            <a:r>
              <a:rPr lang="en-US" dirty="0" smtClean="0"/>
              <a:t>(best about 13 layers)</a:t>
            </a:r>
          </a:p>
          <a:p>
            <a:pPr lvl="1"/>
            <a:endParaRPr lang="en-US" dirty="0"/>
          </a:p>
          <a:p>
            <a:r>
              <a:rPr lang="en-US" dirty="0" smtClean="0"/>
              <a:t>Move down at the cross</a:t>
            </a:r>
          </a:p>
          <a:p>
            <a:endParaRPr lang="en-US" dirty="0" smtClean="0"/>
          </a:p>
          <a:p>
            <a:r>
              <a:rPr lang="en-US" dirty="0" smtClean="0"/>
              <a:t>Move the lines down in quadrants</a:t>
            </a:r>
          </a:p>
          <a:p>
            <a:endParaRPr lang="en-US" dirty="0"/>
          </a:p>
          <a:p>
            <a:r>
              <a:rPr lang="en-US" dirty="0" smtClean="0"/>
              <a:t>More ideas?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29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103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Chips and circuits</vt:lpstr>
      <vt:lpstr>Problem</vt:lpstr>
      <vt:lpstr>Grid</vt:lpstr>
      <vt:lpstr>Routes</vt:lpstr>
      <vt:lpstr>Layers</vt:lpstr>
      <vt:lpstr>Algorithms?</vt:lpstr>
    </vt:vector>
  </TitlesOfParts>
  <Company>Sint Vituscollege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and circuits</dc:title>
  <dc:creator>Hein Stroomberg</dc:creator>
  <cp:lastModifiedBy>Hein Stroomberg</cp:lastModifiedBy>
  <cp:revision>5</cp:revision>
  <dcterms:created xsi:type="dcterms:W3CDTF">2014-11-11T11:31:05Z</dcterms:created>
  <dcterms:modified xsi:type="dcterms:W3CDTF">2014-11-17T20:24:08Z</dcterms:modified>
</cp:coreProperties>
</file>