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5" r:id="rId4"/>
    <p:sldId id="258" r:id="rId5"/>
    <p:sldId id="264" r:id="rId6"/>
    <p:sldId id="261" r:id="rId7"/>
    <p:sldId id="262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Scheme 1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Grid 1</c:v>
                </c:pt>
                <c:pt idx="1">
                  <c:v>Grid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587.0</c:v>
                </c:pt>
                <c:pt idx="1">
                  <c:v>1236.0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Scheme 2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Grid 1</c:v>
                </c:pt>
                <c:pt idx="1">
                  <c:v>Grid 2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657.0</c:v>
                </c:pt>
                <c:pt idx="1">
                  <c:v>1350.0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Scheme 3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Grid 1</c:v>
                </c:pt>
                <c:pt idx="1">
                  <c:v>Grid 2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1019.0</c:v>
                </c:pt>
                <c:pt idx="1">
                  <c:v>1955.0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300824"/>
        <c:axId val="2085490136"/>
      </c:barChart>
      <c:catAx>
        <c:axId val="2085300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5490136"/>
        <c:crosses val="autoZero"/>
        <c:auto val="1"/>
        <c:lblAlgn val="ctr"/>
        <c:lblOffset val="100"/>
        <c:noMultiLvlLbl val="0"/>
      </c:catAx>
      <c:valAx>
        <c:axId val="2085490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5300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4671B44B-FB70-E747-B8B6-ADB8F11B392A}" type="datetimeFigureOut">
              <a:rPr lang="en-US" smtClean="0"/>
              <a:t>16-12-14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910542"/>
              </p:ext>
            </p:extLst>
          </p:nvPr>
        </p:nvGraphicFramePr>
        <p:xfrm>
          <a:off x="900113" y="1803400"/>
          <a:ext cx="7345362" cy="433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39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finds no solutions</a:t>
            </a:r>
          </a:p>
          <a:p>
            <a:r>
              <a:rPr lang="en-US" dirty="0" smtClean="0"/>
              <a:t>A* find solutions for 5/6 net list</a:t>
            </a:r>
          </a:p>
          <a:p>
            <a:r>
              <a:rPr lang="en-US" dirty="0" smtClean="0"/>
              <a:t>A* better than other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solution Grid 2 Net list 3</a:t>
            </a:r>
          </a:p>
          <a:p>
            <a:r>
              <a:rPr lang="en-US" dirty="0" smtClean="0"/>
              <a:t>Find the optimal reading of the net lists, now small to big</a:t>
            </a:r>
          </a:p>
          <a:p>
            <a:r>
              <a:rPr lang="en-US" dirty="0" smtClean="0"/>
              <a:t>Hill climber, Simulated Annealing and </a:t>
            </a:r>
            <a:r>
              <a:rPr lang="en-US" dirty="0"/>
              <a:t>G</a:t>
            </a:r>
            <a:r>
              <a:rPr lang="en-US" dirty="0" smtClean="0"/>
              <a:t>enetic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routes/layers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aximum 8 layers</a:t>
            </a:r>
          </a:p>
          <a:p>
            <a:r>
              <a:rPr lang="en-US" dirty="0" smtClean="0"/>
              <a:t>Optimal routes</a:t>
            </a:r>
          </a:p>
          <a:p>
            <a:pPr lvl="1"/>
            <a:r>
              <a:rPr lang="en-US" dirty="0"/>
              <a:t>Shortest </a:t>
            </a:r>
            <a:r>
              <a:rPr lang="en-US" dirty="0" smtClean="0"/>
              <a:t>total of wires 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Net list (a -&gt; b, c -&gt; d, b -&gt; 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routes</a:t>
            </a:r>
          </a:p>
          <a:p>
            <a:pPr lvl="1"/>
            <a:r>
              <a:rPr lang="en-US" dirty="0" smtClean="0"/>
              <a:t>Amount of wires</a:t>
            </a:r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reenshot - 111814 - 0909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4863" r="27596" b="27480"/>
          <a:stretch/>
        </p:blipFill>
        <p:spPr>
          <a:xfrm>
            <a:off x="1509219" y="2039883"/>
            <a:ext cx="6104542" cy="4357519"/>
          </a:xfrm>
        </p:spPr>
      </p:pic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</a:p>
          <a:p>
            <a:endParaRPr lang="en-US" dirty="0"/>
          </a:p>
          <a:p>
            <a:r>
              <a:rPr lang="en-US" dirty="0" smtClean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step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smtClean="0"/>
              <a:t>Go down when lines cross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optimal route</a:t>
            </a:r>
          </a:p>
          <a:p>
            <a:r>
              <a:rPr lang="en-US" dirty="0" smtClean="0"/>
              <a:t>Neighbors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If no options are available cross a line</a:t>
            </a:r>
          </a:p>
        </p:txBody>
      </p:sp>
    </p:spTree>
    <p:extLst>
      <p:ext uri="{BB962C8B-B14F-4D97-AF65-F5344CB8AC3E}">
        <p14:creationId xmlns:p14="http://schemas.microsoft.com/office/powerpoint/2010/main" val="307225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Grid 1</a:t>
            </a:r>
          </a:p>
          <a:p>
            <a:pPr lvl="1"/>
            <a:r>
              <a:rPr lang="en-US" dirty="0" smtClean="0"/>
              <a:t>Net list 1 (lines = 30)</a:t>
            </a:r>
          </a:p>
          <a:p>
            <a:pPr lvl="2"/>
            <a:r>
              <a:rPr lang="en-US" dirty="0" smtClean="0"/>
              <a:t>A* - 7 layers, 557 wires</a:t>
            </a:r>
          </a:p>
          <a:p>
            <a:pPr lvl="2"/>
            <a:r>
              <a:rPr lang="en-US" dirty="0" smtClean="0"/>
              <a:t>Other - </a:t>
            </a:r>
          </a:p>
          <a:p>
            <a:pPr lvl="1"/>
            <a:r>
              <a:rPr lang="en-US" dirty="0" smtClean="0"/>
              <a:t>Net list 2 (lines = 40)</a:t>
            </a:r>
          </a:p>
          <a:p>
            <a:pPr lvl="2"/>
            <a:r>
              <a:rPr lang="en-US" dirty="0" smtClean="0"/>
              <a:t>A* - 7 layers, 657 wires</a:t>
            </a:r>
          </a:p>
          <a:p>
            <a:pPr lvl="2"/>
            <a:r>
              <a:rPr lang="en-US" dirty="0" smtClean="0"/>
              <a:t>Other –</a:t>
            </a:r>
          </a:p>
          <a:p>
            <a:pPr lvl="1"/>
            <a:r>
              <a:rPr lang="en-US" dirty="0" smtClean="0"/>
              <a:t>Net list 3 (lines = 50)</a:t>
            </a:r>
          </a:p>
          <a:p>
            <a:pPr lvl="2"/>
            <a:r>
              <a:rPr lang="en-US" dirty="0" smtClean="0"/>
              <a:t>A* - 8 layers, 1019 wires</a:t>
            </a:r>
          </a:p>
          <a:p>
            <a:pPr lvl="2"/>
            <a:r>
              <a:rPr lang="en-US" dirty="0" smtClean="0"/>
              <a:t>Other -</a:t>
            </a:r>
          </a:p>
        </p:txBody>
      </p:sp>
    </p:spTree>
    <p:extLst>
      <p:ext uri="{BB962C8B-B14F-4D97-AF65-F5344CB8AC3E}">
        <p14:creationId xmlns:p14="http://schemas.microsoft.com/office/powerpoint/2010/main" val="359774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436</TotalTime>
  <Words>256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Chips and circuits</vt:lpstr>
      <vt:lpstr>Problem</vt:lpstr>
      <vt:lpstr>Problem</vt:lpstr>
      <vt:lpstr>Grid</vt:lpstr>
      <vt:lpstr>Visualization</vt:lpstr>
      <vt:lpstr>Algorithms</vt:lpstr>
      <vt:lpstr>Routes</vt:lpstr>
      <vt:lpstr>A*</vt:lpstr>
      <vt:lpstr>Results</vt:lpstr>
      <vt:lpstr>Results</vt:lpstr>
      <vt:lpstr>Conclusion</vt:lpstr>
      <vt:lpstr>Further research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20</cp:revision>
  <dcterms:created xsi:type="dcterms:W3CDTF">2014-11-11T11:31:05Z</dcterms:created>
  <dcterms:modified xsi:type="dcterms:W3CDTF">2014-12-16T15:27:17Z</dcterms:modified>
</cp:coreProperties>
</file>