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routes/layers</a:t>
            </a:r>
          </a:p>
          <a:p>
            <a:pPr lvl="1"/>
            <a:r>
              <a:rPr lang="en-US" dirty="0" smtClean="0"/>
              <a:t>Least amount of layers desirable (max 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Optimal routes</a:t>
            </a:r>
          </a:p>
          <a:p>
            <a:pPr lvl="1"/>
            <a:r>
              <a:rPr lang="en-US" dirty="0"/>
              <a:t>Shortest route </a:t>
            </a:r>
            <a:r>
              <a:rPr lang="en-US" dirty="0" smtClean="0"/>
              <a:t>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Connections from A to B (routes)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routes</a:t>
            </a:r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lvl="1"/>
            <a:r>
              <a:rPr lang="en-US" dirty="0" smtClean="0"/>
              <a:t>List in lists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route crosses another move it down a layer</a:t>
            </a:r>
          </a:p>
          <a:p>
            <a:pPr lvl="1"/>
            <a:r>
              <a:rPr lang="en-US" dirty="0" smtClean="0"/>
              <a:t>best </a:t>
            </a:r>
            <a:r>
              <a:rPr lang="en-US" dirty="0" smtClean="0"/>
              <a:t>about 13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Move down at the </a:t>
            </a:r>
            <a:r>
              <a:rPr lang="en-US" dirty="0" smtClean="0"/>
              <a:t>cross</a:t>
            </a:r>
          </a:p>
          <a:p>
            <a:pPr lvl="1"/>
            <a:r>
              <a:rPr lang="en-US" dirty="0" smtClean="0"/>
              <a:t>best 10 layers with some crosses(??)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the lines down in quadrants</a:t>
            </a:r>
          </a:p>
          <a:p>
            <a:endParaRPr lang="en-US" dirty="0"/>
          </a:p>
          <a:p>
            <a:r>
              <a:rPr lang="en-US" dirty="0" smtClean="0"/>
              <a:t>More ideas?</a:t>
            </a:r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159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Chips and circuits</vt:lpstr>
      <vt:lpstr>Problem</vt:lpstr>
      <vt:lpstr>Problem</vt:lpstr>
      <vt:lpstr>Grid</vt:lpstr>
      <vt:lpstr>Visualization</vt:lpstr>
      <vt:lpstr>Routes</vt:lpstr>
      <vt:lpstr>Layers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9</cp:revision>
  <dcterms:created xsi:type="dcterms:W3CDTF">2014-11-11T11:31:05Z</dcterms:created>
  <dcterms:modified xsi:type="dcterms:W3CDTF">2014-11-18T12:41:39Z</dcterms:modified>
</cp:coreProperties>
</file>