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4" r:id="rId6"/>
    <p:sldId id="262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96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4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7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9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2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1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3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0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7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6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B44B-FB70-E747-B8B6-ADB8F11B392A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8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1B44B-FB70-E747-B8B6-ADB8F11B392A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7CC39-DB3E-5D4E-B18C-FAACE5F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6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Chips and circuits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Michiel</a:t>
            </a:r>
            <a:r>
              <a:rPr lang="en-US" dirty="0" smtClean="0"/>
              <a:t> </a:t>
            </a:r>
            <a:r>
              <a:rPr lang="en-US" dirty="0" err="1" smtClean="0"/>
              <a:t>Pauw</a:t>
            </a:r>
            <a:r>
              <a:rPr lang="en-US" dirty="0" smtClean="0"/>
              <a:t>, </a:t>
            </a:r>
            <a:r>
              <a:rPr lang="en-US" dirty="0" err="1" smtClean="0"/>
              <a:t>Lennard</a:t>
            </a:r>
            <a:r>
              <a:rPr lang="en-US" dirty="0" smtClean="0"/>
              <a:t> </a:t>
            </a:r>
            <a:r>
              <a:rPr lang="en-US" dirty="0" err="1" smtClean="0"/>
              <a:t>Visser</a:t>
            </a:r>
            <a:r>
              <a:rPr lang="en-US" dirty="0" smtClean="0"/>
              <a:t>, Hein Stroomberg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Moore’s law</a:t>
            </a:r>
          </a:p>
          <a:p>
            <a:pPr lvl="1"/>
            <a:r>
              <a:rPr lang="en-US" dirty="0" smtClean="0"/>
              <a:t>Double amount of transistors every 18 months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 smtClean="0"/>
              <a:t>routes/layers</a:t>
            </a:r>
          </a:p>
          <a:p>
            <a:pPr lvl="1"/>
            <a:r>
              <a:rPr lang="en-US" dirty="0" smtClean="0"/>
              <a:t>Least amount of layers desirable (max 8)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Optimal </a:t>
            </a:r>
            <a:r>
              <a:rPr lang="en-US" dirty="0" smtClean="0"/>
              <a:t>routes</a:t>
            </a:r>
          </a:p>
          <a:p>
            <a:pPr lvl="1"/>
            <a:r>
              <a:rPr lang="en-US" dirty="0"/>
              <a:t>Shortest route </a:t>
            </a:r>
            <a:r>
              <a:rPr lang="en-US" dirty="0" smtClean="0"/>
              <a:t>desirable</a:t>
            </a:r>
          </a:p>
          <a:p>
            <a:pPr lvl="1"/>
            <a:endParaRPr lang="en-US" dirty="0" smtClean="0"/>
          </a:p>
          <a:p>
            <a:r>
              <a:rPr lang="en-US" dirty="0"/>
              <a:t>V</a:t>
            </a:r>
            <a:r>
              <a:rPr lang="en-US" dirty="0" smtClean="0"/>
              <a:t>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71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</a:t>
            </a:r>
          </a:p>
          <a:p>
            <a:pPr lvl="1"/>
            <a:r>
              <a:rPr lang="en-US" dirty="0" smtClean="0"/>
              <a:t>Dimensions of grid</a:t>
            </a:r>
          </a:p>
          <a:p>
            <a:pPr lvl="1"/>
            <a:r>
              <a:rPr lang="en-US" dirty="0" smtClean="0"/>
              <a:t>Coordinates logical gates</a:t>
            </a:r>
          </a:p>
          <a:p>
            <a:pPr lvl="1"/>
            <a:r>
              <a:rPr lang="en-US" dirty="0" smtClean="0"/>
              <a:t>Connections from A to B (routes)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Layers with routes</a:t>
            </a:r>
          </a:p>
          <a:p>
            <a:pPr lvl="1"/>
            <a:r>
              <a:rPr lang="en-US" dirty="0" smtClean="0"/>
              <a:t>A visualization of these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19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Matrix</a:t>
            </a:r>
          </a:p>
          <a:p>
            <a:pPr lvl="1"/>
            <a:r>
              <a:rPr lang="en-US" dirty="0" smtClean="0"/>
              <a:t>List in lists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Default with zeros</a:t>
            </a:r>
          </a:p>
          <a:p>
            <a:pPr lvl="1"/>
            <a:r>
              <a:rPr lang="en-US" dirty="0" smtClean="0"/>
              <a:t>Logical gates represented with -1</a:t>
            </a:r>
          </a:p>
          <a:p>
            <a:pPr lvl="1"/>
            <a:r>
              <a:rPr lang="en-US" dirty="0" smtClean="0"/>
              <a:t>Routes represented by their number (e.g. 32)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1664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00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Routes</a:t>
            </a:r>
          </a:p>
          <a:p>
            <a:pPr lvl="1"/>
            <a:r>
              <a:rPr lang="en-US" dirty="0" smtClean="0"/>
              <a:t>Start and finish coordinate</a:t>
            </a:r>
          </a:p>
          <a:p>
            <a:pPr lvl="1"/>
            <a:r>
              <a:rPr lang="en-US" dirty="0" smtClean="0"/>
              <a:t>Go left, right, up or down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If step collides with gate try another step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6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Layers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76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route crosses another move it down a layer</a:t>
            </a:r>
          </a:p>
          <a:p>
            <a:pPr lvl="1"/>
            <a:r>
              <a:rPr lang="en-US" dirty="0" smtClean="0"/>
              <a:t>(best about 13 layers)</a:t>
            </a:r>
          </a:p>
          <a:p>
            <a:pPr lvl="1"/>
            <a:endParaRPr lang="en-US" dirty="0"/>
          </a:p>
          <a:p>
            <a:r>
              <a:rPr lang="en-US" dirty="0" smtClean="0"/>
              <a:t>Move down at the cross</a:t>
            </a:r>
          </a:p>
          <a:p>
            <a:endParaRPr lang="en-US" dirty="0" smtClean="0"/>
          </a:p>
          <a:p>
            <a:r>
              <a:rPr lang="en-US" dirty="0" smtClean="0"/>
              <a:t>Move the lines down in quadrants</a:t>
            </a:r>
          </a:p>
          <a:p>
            <a:endParaRPr lang="en-US" dirty="0"/>
          </a:p>
          <a:p>
            <a:r>
              <a:rPr lang="en-US" dirty="0" smtClean="0"/>
              <a:t>More ideas?</a:t>
            </a:r>
          </a:p>
        </p:txBody>
      </p:sp>
    </p:spTree>
    <p:extLst>
      <p:ext uri="{BB962C8B-B14F-4D97-AF65-F5344CB8AC3E}">
        <p14:creationId xmlns:p14="http://schemas.microsoft.com/office/powerpoint/2010/main" val="2594291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151</Words>
  <Application>Microsoft Macintosh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Chips and circuits</vt:lpstr>
      <vt:lpstr>Problem</vt:lpstr>
      <vt:lpstr>Problem</vt:lpstr>
      <vt:lpstr>Grid</vt:lpstr>
      <vt:lpstr>Visualization</vt:lpstr>
      <vt:lpstr>Routes</vt:lpstr>
      <vt:lpstr>Layers</vt:lpstr>
      <vt:lpstr>Algorithms?</vt:lpstr>
    </vt:vector>
  </TitlesOfParts>
  <Company>Sint Vituscollege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Chips and circuits</dc:title>
  <dc:creator>Hein Stroomberg</dc:creator>
  <cp:lastModifiedBy>Hein Stroomberg</cp:lastModifiedBy>
  <cp:revision>7</cp:revision>
  <dcterms:created xsi:type="dcterms:W3CDTF">2014-11-11T11:31:05Z</dcterms:created>
  <dcterms:modified xsi:type="dcterms:W3CDTF">2014-11-18T10:43:35Z</dcterms:modified>
</cp:coreProperties>
</file>