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Chips and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Pauw</a:t>
            </a:r>
            <a:r>
              <a:rPr lang="en-US" dirty="0" smtClean="0"/>
              <a:t>, </a:t>
            </a:r>
            <a:r>
              <a:rPr lang="en-US" dirty="0" err="1" smtClean="0"/>
              <a:t>Lennard</a:t>
            </a:r>
            <a:r>
              <a:rPr lang="en-US" dirty="0" smtClean="0"/>
              <a:t> </a:t>
            </a:r>
            <a:r>
              <a:rPr lang="en-US" dirty="0" err="1" smtClean="0"/>
              <a:t>Visser</a:t>
            </a:r>
            <a:r>
              <a:rPr lang="en-US" dirty="0" smtClean="0"/>
              <a:t>, Hein Stroomberg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Moore’s law</a:t>
            </a:r>
          </a:p>
          <a:p>
            <a:pPr lvl="1"/>
            <a:r>
              <a:rPr lang="en-US" dirty="0" smtClean="0"/>
              <a:t>Double amount of transistors every 18 months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routes/layers</a:t>
            </a:r>
          </a:p>
          <a:p>
            <a:pPr lvl="1"/>
            <a:r>
              <a:rPr lang="en-US" dirty="0" smtClean="0"/>
              <a:t>Least amount of layers desirable (max 8)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Optimal routes</a:t>
            </a:r>
          </a:p>
          <a:p>
            <a:pPr lvl="1"/>
            <a:r>
              <a:rPr lang="en-US" dirty="0"/>
              <a:t>Shortest route </a:t>
            </a:r>
            <a:r>
              <a:rPr lang="en-US" dirty="0" smtClean="0"/>
              <a:t>desirable</a:t>
            </a:r>
          </a:p>
          <a:p>
            <a:pPr lvl="1"/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1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Dimensions of grid</a:t>
            </a:r>
          </a:p>
          <a:p>
            <a:pPr lvl="1"/>
            <a:r>
              <a:rPr lang="en-US" dirty="0" smtClean="0"/>
              <a:t>Coordinates logical gates</a:t>
            </a:r>
          </a:p>
          <a:p>
            <a:pPr lvl="1"/>
            <a:r>
              <a:rPr lang="en-US" dirty="0" smtClean="0"/>
              <a:t>Connections from A to B (routes)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Layers with routes</a:t>
            </a:r>
          </a:p>
          <a:p>
            <a:pPr lvl="1"/>
            <a:r>
              <a:rPr lang="en-US" dirty="0" smtClean="0"/>
              <a:t>A visualization of these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9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Matrix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Default with zeros</a:t>
            </a:r>
          </a:p>
          <a:p>
            <a:pPr lvl="1"/>
            <a:r>
              <a:rPr lang="en-US" dirty="0" smtClean="0"/>
              <a:t>Logical gates represented with -1</a:t>
            </a:r>
          </a:p>
          <a:p>
            <a:pPr lvl="1"/>
            <a:r>
              <a:rPr lang="en-US" dirty="0" smtClean="0"/>
              <a:t>Routes represented by their number (e.g. 32)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66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 descr="Screenshot - 111814 - 09092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6" t="4863" r="27596" b="27480"/>
          <a:stretch/>
        </p:blipFill>
        <p:spPr>
          <a:xfrm>
            <a:off x="1007534" y="1255888"/>
            <a:ext cx="6965244" cy="4971902"/>
          </a:xfrm>
        </p:spPr>
      </p:pic>
    </p:spTree>
    <p:extLst>
      <p:ext uri="{BB962C8B-B14F-4D97-AF65-F5344CB8AC3E}">
        <p14:creationId xmlns:p14="http://schemas.microsoft.com/office/powerpoint/2010/main" val="209380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Routes</a:t>
            </a:r>
          </a:p>
          <a:p>
            <a:pPr lvl="1"/>
            <a:r>
              <a:rPr lang="en-US" dirty="0" smtClean="0"/>
              <a:t>Start and finish coordinate</a:t>
            </a:r>
          </a:p>
          <a:p>
            <a:pPr lvl="1"/>
            <a:r>
              <a:rPr lang="en-US" dirty="0" smtClean="0"/>
              <a:t>Go left, right, up or down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step collides with gate try another </a:t>
            </a:r>
            <a:r>
              <a:rPr lang="en-US" dirty="0" smtClean="0"/>
              <a:t>step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Layers</a:t>
            </a:r>
          </a:p>
          <a:p>
            <a:pPr lvl="2"/>
            <a:r>
              <a:rPr lang="en-US" dirty="0" smtClean="0"/>
              <a:t>Go down when lines cross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6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route crosses another move it down a layer</a:t>
            </a:r>
          </a:p>
          <a:p>
            <a:pPr lvl="1"/>
            <a:r>
              <a:rPr lang="en-US" dirty="0" smtClean="0"/>
              <a:t>best </a:t>
            </a:r>
            <a:r>
              <a:rPr lang="en-US" dirty="0" smtClean="0"/>
              <a:t>about 13 </a:t>
            </a:r>
            <a:r>
              <a:rPr lang="en-US" dirty="0" smtClean="0"/>
              <a:t>layers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Move down at the </a:t>
            </a:r>
            <a:r>
              <a:rPr lang="en-US" dirty="0" smtClean="0"/>
              <a:t>cross</a:t>
            </a:r>
          </a:p>
          <a:p>
            <a:pPr lvl="1"/>
            <a:r>
              <a:rPr lang="en-US" dirty="0" smtClean="0"/>
              <a:t>best 10 layers with some crosses (??)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Move the lines down in quadrants</a:t>
            </a:r>
          </a:p>
          <a:p>
            <a:endParaRPr lang="en-US" dirty="0"/>
          </a:p>
          <a:p>
            <a:r>
              <a:rPr lang="en-US" dirty="0" smtClean="0"/>
              <a:t>More ideas?</a:t>
            </a:r>
          </a:p>
        </p:txBody>
      </p:sp>
    </p:spTree>
    <p:extLst>
      <p:ext uri="{BB962C8B-B14F-4D97-AF65-F5344CB8AC3E}">
        <p14:creationId xmlns:p14="http://schemas.microsoft.com/office/powerpoint/2010/main" val="259429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159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Chips and circuits</vt:lpstr>
      <vt:lpstr>Problem</vt:lpstr>
      <vt:lpstr>Problem</vt:lpstr>
      <vt:lpstr>Grid</vt:lpstr>
      <vt:lpstr>Visualization</vt:lpstr>
      <vt:lpstr>Routes</vt:lpstr>
      <vt:lpstr>Algorithms?</vt:lpstr>
    </vt:vector>
  </TitlesOfParts>
  <Company>Sint Vituscollege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and circuits</dc:title>
  <dc:creator>Hein Stroomberg</dc:creator>
  <cp:lastModifiedBy>Hein Stroomberg</cp:lastModifiedBy>
  <cp:revision>13</cp:revision>
  <dcterms:created xsi:type="dcterms:W3CDTF">2014-11-11T11:31:05Z</dcterms:created>
  <dcterms:modified xsi:type="dcterms:W3CDTF">2014-11-18T14:19:33Z</dcterms:modified>
</cp:coreProperties>
</file>