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routes/layers</a:t>
            </a:r>
          </a:p>
          <a:p>
            <a:pPr lvl="1"/>
            <a:r>
              <a:rPr lang="en-US" dirty="0" smtClean="0"/>
              <a:t>Least amount of layers desirable (max 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Optimal routes</a:t>
            </a:r>
          </a:p>
          <a:p>
            <a:pPr lvl="1"/>
            <a:r>
              <a:rPr lang="en-US" dirty="0"/>
              <a:t>Shortest route </a:t>
            </a:r>
            <a:r>
              <a:rPr lang="en-US" dirty="0" smtClean="0"/>
              <a:t>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Connections from A to B (routes)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routes</a:t>
            </a:r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 descr="Screenshot - 111814 - 0909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4863" r="27596" b="27480"/>
          <a:stretch/>
        </p:blipFill>
        <p:spPr>
          <a:xfrm>
            <a:off x="1007534" y="1255888"/>
            <a:ext cx="6965244" cy="4971902"/>
          </a:xfrm>
        </p:spPr>
      </p:pic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</a:t>
            </a:r>
            <a:r>
              <a:rPr lang="en-US" dirty="0" smtClean="0"/>
              <a:t>step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Layers</a:t>
            </a:r>
          </a:p>
          <a:p>
            <a:pPr lvl="2"/>
            <a:r>
              <a:rPr lang="en-US" dirty="0" smtClean="0"/>
              <a:t>Go down when lines cross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route crosses another move it down a layer</a:t>
            </a:r>
          </a:p>
          <a:p>
            <a:pPr lvl="1"/>
            <a:r>
              <a:rPr lang="en-US" dirty="0" smtClean="0"/>
              <a:t>best </a:t>
            </a:r>
            <a:r>
              <a:rPr lang="en-US" dirty="0" smtClean="0"/>
              <a:t>about 13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Move down at the </a:t>
            </a:r>
            <a:r>
              <a:rPr lang="en-US" dirty="0" smtClean="0"/>
              <a:t>cross</a:t>
            </a:r>
          </a:p>
          <a:p>
            <a:pPr lvl="1"/>
            <a:r>
              <a:rPr lang="en-US" dirty="0" smtClean="0"/>
              <a:t>best 10 layers with some crosses (??)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the lines down in quadrants</a:t>
            </a:r>
          </a:p>
          <a:p>
            <a:endParaRPr lang="en-US" dirty="0"/>
          </a:p>
          <a:p>
            <a:r>
              <a:rPr lang="en-US" dirty="0" smtClean="0"/>
              <a:t>More ideas?</a:t>
            </a:r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159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Chips and circuits</vt:lpstr>
      <vt:lpstr>Problem</vt:lpstr>
      <vt:lpstr>Problem</vt:lpstr>
      <vt:lpstr>Grid</vt:lpstr>
      <vt:lpstr>Visualization</vt:lpstr>
      <vt:lpstr>Routes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12</cp:revision>
  <dcterms:created xsi:type="dcterms:W3CDTF">2014-11-11T11:31:05Z</dcterms:created>
  <dcterms:modified xsi:type="dcterms:W3CDTF">2014-11-18T14:16:45Z</dcterms:modified>
</cp:coreProperties>
</file>