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A38672D-CCAE-43F8-AD03-DB6737A8CF36}">
  <a:tblStyle styleId="{EA38672D-CCAE-43F8-AD03-DB6737A8CF36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" name="Shape 4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" name="Shape 6"/>
          <p:cNvSpPr txBox="1"/>
          <p:nvPr>
            <p:ph idx="3" type="hdr"/>
          </p:nvPr>
        </p:nvSpPr>
        <p:spPr>
          <a:xfrm>
            <a:off x="0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278312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0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4" type="sldNum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layout with centered title and subtitle placeholder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503237" y="1768475"/>
            <a:ext cx="9069386" cy="4383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503237" y="1768475"/>
            <a:ext cx="9069386" cy="4383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Relationship Id="rId4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4294967295" type="title"/>
          </p:nvPr>
        </p:nvSpPr>
        <p:spPr>
          <a:xfrm>
            <a:off x="503237" y="1389062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Detección de arritmias mediante ECG</a:t>
            </a:r>
          </a:p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503237" y="2835275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84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Mario Michiels Toquero</a:t>
            </a: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0575" y="2668586"/>
            <a:ext cx="3436936" cy="317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48000">
            <a:noAutofit/>
          </a:bodyPr>
          <a:lstStyle/>
          <a:p>
            <a:pPr indent="-215900" lvl="4" marL="215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	   12	   	10</a:t>
            </a:r>
          </a:p>
          <a:p>
            <a:pPr indent="-215900" lvl="4" marL="2159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	4					  		  10</a:t>
            </a:r>
          </a:p>
          <a:p>
            <a:pPr indent="-215900" lvl="4" marL="2159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	     1		     10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hace el mínimo y el máximo de la columna y si son iguales es que es invariante y lo borramos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Borrar atributos invariantes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desconocidos (?)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63550" y="2701925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48000">
            <a:noAutofit/>
          </a:bodyPr>
          <a:lstStyle/>
          <a:p>
            <a:pPr indent="-215900" lvl="4" marL="215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	       10	   	10</a:t>
            </a:r>
          </a:p>
          <a:p>
            <a:pPr indent="-215900" lvl="4" marL="2159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      	?          6</a:t>
            </a:r>
          </a:p>
          <a:p>
            <a:pPr indent="-215900" lvl="4" marL="2159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	        0		     5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hace la media de la columna y se pone ese valor, así no desechamos toda esa instancia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425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825" y="2259011"/>
            <a:ext cx="7165974" cy="5183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425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Demasiados atributos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es manejable con nuevos ejemplos reales.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0" y="3948112"/>
            <a:ext cx="8994775" cy="3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425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+ validation (ajustar parametros para bias/variance)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(prueba “real”, ya no se ajustan parametros)</a:t>
            </a: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Subsets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2962" y="4206875"/>
            <a:ext cx="6035674" cy="335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validation (k-folds)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50" y="2409825"/>
            <a:ext cx="9082087" cy="499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425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Opción 1: borrar esa clase.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Opción 2: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repetir las mismas instancias de train en validation para sobreajustar esas clases.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Sobreajustar clases muy similares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436" y="4114800"/>
            <a:ext cx="4760912" cy="331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425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Opción 1: borrar esa clase.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Opción 2: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oversampling para producir más instancias artificiales(así habrá más error si no se acierta esa clase).</a:t>
            </a: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Sobremuestreo (oversampling)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475" y="4716462"/>
            <a:ext cx="4022724" cy="287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425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Porcentaje de aciertos vs AUC (TPR vs FPR)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Decimos que todos son no spam: 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90% no spam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10% spam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90% aciertos vs AUC muy bajo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Habríamos acertado el 0% de los de spam.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Métricas de los resultados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5599112" y="789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{EA38672D-CCAE-43F8-AD03-DB6737A8CF36}</a:tableStyleId>
              </a:tblPr>
              <a:tblGrid>
                <a:gridCol w="5075225"/>
              </a:tblGrid>
              <a:tr h="719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8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8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1686" y="3363912"/>
            <a:ext cx="2878137" cy="283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425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positives VS false positives (AUC)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negatives VS false negatives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matrix: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Métricas de los resultados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675" y="3783012"/>
            <a:ext cx="5183186" cy="369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contenidos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503237" y="2344736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48000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resultados (regresión logística, redes neuronales, SVM)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Comparativa resultados algoritmos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 futuro</a:t>
            </a:r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5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20712" y="2473325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32000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validation elegimos lambda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(&lt; lambda → &gt; sobreajuste)</a:t>
            </a: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Regresión logística multiclase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150" y="3676650"/>
            <a:ext cx="5062536" cy="381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39100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vs all</a:t>
            </a: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Regresión logística multiclase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675" y="3200400"/>
            <a:ext cx="7359649" cy="416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Regresión logística multiclase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5337" y="3946525"/>
            <a:ext cx="6540500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675" y="2338386"/>
            <a:ext cx="2562225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576262" y="2473325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35550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validation elegimos lambda: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(&lt; lambda → &gt; sobreajuste)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neuronales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111" y="3721100"/>
            <a:ext cx="5211762" cy="380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39100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vs all</a:t>
            </a: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neuronales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725" y="3200400"/>
            <a:ext cx="7223125" cy="409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425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neuronales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1025" y="4002087"/>
            <a:ext cx="6297612" cy="56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561" y="1554162"/>
            <a:ext cx="2651125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35550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validation elegimos c y sigma</a:t>
            </a: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2862" y="3190875"/>
            <a:ext cx="4957761" cy="370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1" y="3263900"/>
            <a:ext cx="5089524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39100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vs all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Svmtrain.m de la práctica 6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vs one → 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Libsvm</a:t>
            </a:r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1125" y="3932237"/>
            <a:ext cx="6411912" cy="31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0" y="3840162"/>
            <a:ext cx="6492874" cy="54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387" y="914400"/>
            <a:ext cx="3133724" cy="657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425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504825" y="769937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Comparativa resultados 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" y="1736725"/>
            <a:ext cx="9293224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503237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03237" y="2884486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35550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452 instancias (pacientes)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279 atributos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 clases de arritmias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5412" y="3749675"/>
            <a:ext cx="3400424" cy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576262" y="1435100"/>
            <a:ext cx="9207499" cy="578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3325">
            <a:noAutofit/>
          </a:bodyPr>
          <a:lstStyle/>
          <a:p>
            <a:pPr indent="-3492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</a:p>
          <a:p>
            <a:pPr indent="-3492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</a:p>
          <a:p>
            <a:pPr indent="-3492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vs all en svmtrain.m de la práctica.</a:t>
            </a:r>
          </a:p>
          <a:p>
            <a:pPr indent="-3492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Probar varios métodos de hacer k-fold (random, stratified, etc)</a:t>
            </a: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plots</a:t>
            </a:r>
          </a:p>
          <a:p>
            <a:pPr indent="-3492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con vs sin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504825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 futuro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1037" y="3959225"/>
            <a:ext cx="3657600" cy="3602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576262" y="2759075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42650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con TFG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Nuevos ejemplos reales para utilizar los modelos resultantes de los algoritmos.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Posibilidad de consultar acierto/fallo con médicos en mi trabajo. 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504825" y="393700"/>
            <a:ext cx="9070974" cy="2014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 futuro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real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5050" y="1191850"/>
            <a:ext cx="3017700" cy="28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38150" y="4710112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533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Gracias por su atención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512" y="1624012"/>
            <a:ext cx="7619999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549275" y="2382836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32000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ECG (electrocardiograma) hecho al paciente → Detectar si tiene algún tipo de arritmia y de qué clase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200" y="3940175"/>
            <a:ext cx="6578599" cy="3602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25" y="3382962"/>
            <a:ext cx="3862387" cy="256063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57200" y="647700"/>
            <a:ext cx="9070974" cy="449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¿Por qué un ECG?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500" y="2513011"/>
            <a:ext cx="4294186" cy="425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503237" y="3028950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425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504825" y="323850"/>
            <a:ext cx="9070974" cy="2155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48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 de clases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837" y="2479675"/>
            <a:ext cx="8594724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425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Leer y parsear el dataset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Eliminar las clases sin instancias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Borrar atributos invariantes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Establecer atributos que son desconocidos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Problemas con los datos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576262" y="2614611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425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Normalización de los datos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 (Principal component analysis)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Dividir los datos en subsets: Training subset, validation subset y test subset:</a:t>
            </a: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504825" y="463550"/>
            <a:ext cx="9070974" cy="187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Preparación para machine learning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576262" y="4017962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8425">
            <a:noAutofit/>
          </a:bodyPr>
          <a:lstStyle/>
          <a:p>
            <a:pPr indent="-33020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Sobreajustar clases muy similares</a:t>
            </a:r>
          </a:p>
          <a:p>
            <a:pPr indent="-33020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Sobredimensionar clases con muy pocas instancias</a:t>
            </a: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504825" y="701675"/>
            <a:ext cx="9070974" cy="312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Preparación para machine learning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desbalanceadas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