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1.jpeg" ContentType="image/jpe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6.jpeg" ContentType="image/jpeg"/>
  <Override PartName="/ppt/media/image12.png" ContentType="image/png"/>
  <Override PartName="/ppt/media/image5.jpeg" ContentType="image/jpeg"/>
  <Override PartName="/ppt/media/image1.png" ContentType="image/png"/>
  <Override PartName="/ppt/media/image21.png" ContentType="image/png"/>
  <Override PartName="/ppt/media/image30.jpeg" ContentType="image/jpeg"/>
  <Override PartName="/ppt/media/image2.png" ContentType="image/png"/>
  <Override PartName="/ppt/media/image28.png" ContentType="image/png"/>
  <Override PartName="/ppt/media/image3.jpeg" ContentType="image/jpeg"/>
  <Override PartName="/ppt/media/image22.png" ContentType="image/png"/>
  <Override PartName="/ppt/media/image7.png" ContentType="image/png"/>
  <Override PartName="/ppt/media/image20.jpeg" ContentType="image/jpeg"/>
  <Override PartName="/ppt/media/image4.jpeg" ContentType="image/jpe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G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H</c:v>
                </c:pt>
              </c:strCache>
            </c:strRef>
          </c:tx>
          <c:spPr>
            <a:solidFill>
              <a:srgbClr val="2c001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3"/>
                <c:pt idx="0">
                  <c:v>245</c:v>
                </c:pt>
                <c:pt idx="1">
                  <c:v>44</c:v>
                </c:pt>
                <c:pt idx="2">
                  <c:v>15</c:v>
                </c:pt>
                <c:pt idx="3">
                  <c:v>15</c:v>
                </c:pt>
                <c:pt idx="4">
                  <c:v>13</c:v>
                </c:pt>
                <c:pt idx="5">
                  <c:v>25</c:v>
                </c:pt>
                <c:pt idx="6">
                  <c:v>3</c:v>
                </c:pt>
                <c:pt idx="7">
                  <c:v>2</c:v>
                </c:pt>
                <c:pt idx="8">
                  <c:v>9</c:v>
                </c:pt>
                <c:pt idx="9">
                  <c:v>50</c:v>
                </c:pt>
                <c:pt idx="10">
                  <c:v>4</c:v>
                </c:pt>
                <c:pt idx="11">
                  <c:v>5</c:v>
                </c:pt>
                <c:pt idx="12">
                  <c:v>22</c:v>
                </c:pt>
              </c:numCache>
            </c:numRef>
          </c:val>
        </c:ser>
        <c:gapWidth val="100"/>
        <c:overlap val="0"/>
        <c:axId val="94062009"/>
        <c:axId val="82009171"/>
      </c:barChart>
      <c:catAx>
        <c:axId val="9406200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82009171"/>
        <c:crosses val="autoZero"/>
        <c:auto val="1"/>
        <c:lblAlgn val="ctr"/>
        <c:lblOffset val="100"/>
      </c:catAx>
      <c:valAx>
        <c:axId val="8200917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4062009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O</c:v>
                </c:pt>
              </c:strCache>
            </c:strRef>
          </c:tx>
          <c:spPr>
            <a:solidFill>
              <a:srgbClr val="2c001e"/>
            </a:solidFill>
            <a:ln>
              <a:noFill/>
            </a:ln>
          </c:spPr>
          <c:invertIfNegative val="0"/>
          <c:dLbls>
            <c:dLbl>
              <c:idx val="2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</c:ser>
        <c:gapWidth val="100"/>
        <c:overlap val="0"/>
        <c:axId val="98977020"/>
        <c:axId val="53358781"/>
      </c:barChart>
      <c:catAx>
        <c:axId val="989770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53358781"/>
        <c:crosses val="autoZero"/>
        <c:auto val="1"/>
        <c:lblAlgn val="ctr"/>
        <c:lblOffset val="100"/>
      </c:catAx>
      <c:valAx>
        <c:axId val="5335878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897702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9D17A5E-B833-4F7A-BF7E-0BFB91D4FCD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389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Detección de arritmias mediante ECG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28346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Michi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Toqu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330360" y="2668320"/>
            <a:ext cx="3436200" cy="317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12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10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1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10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hace el mínimo y el máximo de la columna y si son iguales es que es invariante y lo borramos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Borrar atributos invariantes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Atributos desconocidos (?)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62960" y="2702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10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     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         6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0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hace la media de la columna y se pone ese valor, así no desechamos toda esa instancia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521360" y="2259360"/>
            <a:ext cx="7165440" cy="51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Demasiados atributos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es manejable con nuevos ejemplos reales.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98040" y="3948480"/>
            <a:ext cx="8994600" cy="343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+ validation (ajustar parametros para bias/variance)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(prueba “real”, ya no se ajustan parametros)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Subsets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4" name=""/>
          <p:cNvGraphicFramePr/>
          <p:nvPr/>
        </p:nvGraphicFramePr>
        <p:xfrm>
          <a:off x="3383280" y="4206240"/>
          <a:ext cx="6035040" cy="335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 (k-folds)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781200" y="2410200"/>
            <a:ext cx="9082440" cy="499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Opción 1: borrar esa clase.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Opción 2: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repetir las mismas instancias de train en validation para sobreajustar esas clases.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Sobreajustar clases muy similares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737800" y="4114800"/>
            <a:ext cx="4760280" cy="33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Opción 1: borrar esa clase.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Opción 2: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oversampling para producir más instancias artificiales(así habrá más error si no se acierta esa clase).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cesam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muestr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(overs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amplin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291840" y="4716000"/>
            <a:ext cx="4023360" cy="287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Porcentaje de aciertos vs AUC (TPR vs FPR)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Decimos que todos son no spam: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90% no spam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10% spam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90% aciertos vs AUC muy bajo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Habríamos acertado el 0% de los de spam.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Métricas de los resultados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5599080" y="7895880"/>
          <a:ext cx="5075280" cy="10692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151760" y="3363840"/>
            <a:ext cx="2878920" cy="283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positives VS false positives (AUC)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negatives VS false negatives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Confusion matrix: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Métricas de los resultados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764960" y="3782520"/>
            <a:ext cx="5182560" cy="36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Tabla de contenidos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234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 y resultados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(regresión logística, redes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neuronales, SVM)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Comparativa resultados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algoritmos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Trabajo futuro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1000" y="247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 elegimos lambda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(&lt; lambda → &gt; sobreajuste)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Regresión logística multiclase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343600" y="3677040"/>
            <a:ext cx="5063040" cy="381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Regresión logística multiclase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463040" y="3200400"/>
            <a:ext cx="7359840" cy="416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Regresión logística multiclase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335040" y="3947040"/>
            <a:ext cx="6540480" cy="533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828360" y="2338560"/>
            <a:ext cx="2561760" cy="512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76360" y="247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 elegimos lambda: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(&lt; lambda → &gt; sobreajuste)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Redes neuronales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043360" y="3721680"/>
            <a:ext cx="5212080" cy="380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Redes neuronales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737360" y="3200400"/>
            <a:ext cx="7223760" cy="409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Redes neuronales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121200" y="4002120"/>
            <a:ext cx="6297120" cy="5698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82880" y="1554480"/>
            <a:ext cx="2651760" cy="562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 elegimos c y sigma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122440" y="3191400"/>
            <a:ext cx="4957560" cy="37072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720" y="3263400"/>
            <a:ext cx="5089320" cy="36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Svmtrain.m de la práctica 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one →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Libsvm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921120" y="3931920"/>
            <a:ext cx="6411600" cy="31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587760" y="3840480"/>
            <a:ext cx="6492240" cy="54180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432720" y="914400"/>
            <a:ext cx="3133440" cy="657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360" y="769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Comparativa resultados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04360" y="1737360"/>
            <a:ext cx="9293040" cy="569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46296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cció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288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452 instancias (pacientes)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279 atributos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 clases de arritmias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474960" y="3749040"/>
            <a:ext cx="340056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76360" y="1435680"/>
            <a:ext cx="9207720" cy="578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Confusion matrix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vs all en svmtrain.m de la práctica.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Probar varios métodos de hacer k-fold (random, stratified, etc)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 plots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Resultados con vs sin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360" y="301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Trabajo futuro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760720" y="3958560"/>
            <a:ext cx="3657600" cy="360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76360" y="275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Integración con TFG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Nuevos ejemplos reales para utilizar los modelos resultantes de los algoritmos.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Posibilidad de consultar acierto/fallo con médicos en mi trabajo.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360" y="393480"/>
            <a:ext cx="9071640" cy="201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Trabajo futuro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Uso real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309360" y="1045080"/>
            <a:ext cx="3017520" cy="288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38120" y="4709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Gracias por su atención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32800" y="1623960"/>
            <a:ext cx="7619760" cy="22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48640" y="23821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ECG (electrocardiograma) hecho al paciente → Detectar si tiene algún tipo de arritmia y de qué clase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Objetivo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108880" y="3940560"/>
            <a:ext cx="6577920" cy="360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5760" y="3383280"/>
            <a:ext cx="3861720" cy="256032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457200" y="647280"/>
            <a:ext cx="9071640" cy="449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qué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G?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398200" y="2513160"/>
            <a:ext cx="4294440" cy="425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2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360" y="324000"/>
            <a:ext cx="9071640" cy="21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uctu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5" name=""/>
          <p:cNvGraphicFramePr/>
          <p:nvPr/>
        </p:nvGraphicFramePr>
        <p:xfrm>
          <a:off x="731520" y="2479320"/>
          <a:ext cx="8595360" cy="508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Leer y parsear el dataset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Eliminar las clases sin instancias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Borrar atributos invariantes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Establecer atributos que son desconocidos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Problemas con los datos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76360" y="261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Normalización de los datos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PCA (Principal component analysis)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Dividir los datos en subsets: Training subset, validation subset y test subset: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360" y="4633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Preparación para machine learning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76360" y="401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Sobreajustar clases muy similares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Sobredimensionar clases con muy pocas instancias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360" y="70236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Preprocesamiento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Preparación para machine learning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Clases desbalanceadas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2017-01-15T18:01:15Z</dcterms:created>
  <dc:creator/>
  <dc:description/>
  <dc:language>en-US</dc:language>
  <cp:lastModifiedBy/>
  <dcterms:modified xsi:type="dcterms:W3CDTF">2017-01-17T02:24:21Z</dcterms:modified>
  <cp:revision>19</cp:revision>
  <dc:subject/>
  <dc:title/>
</cp:coreProperties>
</file>