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6406-0453-4A6A-837C-EE7850659FE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6986-47B7-4452-A2A9-0E1E637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7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6406-0453-4A6A-837C-EE7850659FE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6986-47B7-4452-A2A9-0E1E637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2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6406-0453-4A6A-837C-EE7850659FE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6986-47B7-4452-A2A9-0E1E637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1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agricultural and forest sector modeling: GLOBIOM</a:t>
            </a:r>
            <a:endParaRPr lang="en-US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C1A0-3101-4277-B114-0001B9943FD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13"/>
          </p:nvPr>
        </p:nvSpPr>
        <p:spPr>
          <a:xfrm>
            <a:off x="911424" y="1340768"/>
            <a:ext cx="10753527" cy="4968552"/>
          </a:xfrm>
        </p:spPr>
        <p:txBody>
          <a:bodyPr/>
          <a:lstStyle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0866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6406-0453-4A6A-837C-EE7850659FE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6986-47B7-4452-A2A9-0E1E637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6406-0453-4A6A-837C-EE7850659FE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6986-47B7-4452-A2A9-0E1E637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6406-0453-4A6A-837C-EE7850659FE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6986-47B7-4452-A2A9-0E1E637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2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6406-0453-4A6A-837C-EE7850659FE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6986-47B7-4452-A2A9-0E1E637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6406-0453-4A6A-837C-EE7850659FE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6986-47B7-4452-A2A9-0E1E637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6406-0453-4A6A-837C-EE7850659FE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6986-47B7-4452-A2A9-0E1E637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6406-0453-4A6A-837C-EE7850659FE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6986-47B7-4452-A2A9-0E1E637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6406-0453-4A6A-837C-EE7850659FE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6986-47B7-4452-A2A9-0E1E637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6406-0453-4A6A-837C-EE7850659FE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6986-47B7-4452-A2A9-0E1E637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28635" y="1121807"/>
            <a:ext cx="1447361" cy="1584176"/>
          </a:xfrm>
          <a:prstGeom prst="rect">
            <a:avLst/>
          </a:prstGeom>
          <a:ln w="127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</a:rPr>
              <a:t>5 General circulation </a:t>
            </a:r>
            <a:r>
              <a:rPr lang="fr-FR" dirty="0" err="1">
                <a:latin typeface="Calibri" panose="020F0502020204030204" pitchFamily="34" charset="0"/>
              </a:rPr>
              <a:t>models</a:t>
            </a:r>
            <a:r>
              <a:rPr lang="fr-FR" dirty="0">
                <a:latin typeface="Calibri" panose="020F0502020204030204" pitchFamily="34" charset="0"/>
              </a:rPr>
              <a:t> (</a:t>
            </a:r>
            <a:r>
              <a:rPr lang="fr-FR" dirty="0" err="1">
                <a:latin typeface="Calibri" panose="020F0502020204030204" pitchFamily="34" charset="0"/>
              </a:rPr>
              <a:t>GCMs</a:t>
            </a:r>
            <a:r>
              <a:rPr lang="fr-FR" dirty="0">
                <a:latin typeface="Calibri" panose="020F0502020204030204" pitchFamily="34" charset="0"/>
              </a:rPr>
              <a:t>)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10" name="Flèche droite 4"/>
          <p:cNvSpPr/>
          <p:nvPr/>
        </p:nvSpPr>
        <p:spPr>
          <a:xfrm>
            <a:off x="3040905" y="1190975"/>
            <a:ext cx="1152128" cy="1445840"/>
          </a:xfrm>
          <a:prstGeom prst="rightArrow">
            <a:avLst/>
          </a:prstGeom>
          <a:ln w="127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24000" rIns="0" rtlCol="0" anchor="ctr"/>
          <a:lstStyle/>
          <a:p>
            <a:r>
              <a:rPr lang="el-GR" sz="1400" dirty="0">
                <a:latin typeface="Calibri" panose="020F0502020204030204" pitchFamily="34" charset="0"/>
              </a:rPr>
              <a:t>Δ</a:t>
            </a:r>
            <a:r>
              <a:rPr lang="fr-FR" sz="1400" dirty="0">
                <a:latin typeface="Calibri" panose="020F0502020204030204" pitchFamily="34" charset="0"/>
              </a:rPr>
              <a:t>T°C</a:t>
            </a:r>
          </a:p>
          <a:p>
            <a:r>
              <a:rPr lang="fr-FR" sz="1400" dirty="0" err="1">
                <a:latin typeface="Calibri" panose="020F0502020204030204" pitchFamily="34" charset="0"/>
              </a:rPr>
              <a:t>ΔPrec</a:t>
            </a:r>
            <a:r>
              <a:rPr lang="fr-FR" sz="1400" dirty="0">
                <a:latin typeface="Calibri" panose="020F0502020204030204" pitchFamily="34" charset="0"/>
              </a:rPr>
              <a:t>.</a:t>
            </a:r>
          </a:p>
          <a:p>
            <a:r>
              <a:rPr lang="el-GR" sz="1400" dirty="0">
                <a:latin typeface="Calibri" panose="020F0502020204030204" pitchFamily="34" charset="0"/>
              </a:rPr>
              <a:t>Δ</a:t>
            </a:r>
            <a:r>
              <a:rPr lang="fr-FR" sz="1400" dirty="0">
                <a:latin typeface="Calibri" panose="020F0502020204030204" pitchFamily="34" charset="0"/>
              </a:rPr>
              <a:t>CO</a:t>
            </a:r>
            <a:r>
              <a:rPr lang="fr-FR" sz="1400" baseline="-25000" dirty="0">
                <a:latin typeface="Calibri" panose="020F0502020204030204" pitchFamily="34" charset="0"/>
              </a:rPr>
              <a:t>2</a:t>
            </a:r>
            <a:endParaRPr lang="fr-FR" sz="1400" baseline="-25000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37794" y="1121807"/>
            <a:ext cx="1447361" cy="1584176"/>
          </a:xfrm>
          <a:prstGeom prst="rect">
            <a:avLst/>
          </a:prstGeom>
          <a:ln w="127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</a:rPr>
              <a:t>Global </a:t>
            </a:r>
            <a:r>
              <a:rPr lang="fr-FR" dirty="0" err="1">
                <a:latin typeface="Calibri" panose="020F0502020204030204" pitchFamily="34" charset="0"/>
              </a:rPr>
              <a:t>gridded</a:t>
            </a:r>
            <a:endParaRPr lang="fr-FR" dirty="0">
              <a:latin typeface="Calibri" panose="020F0502020204030204" pitchFamily="34" charset="0"/>
            </a:endParaRPr>
          </a:p>
          <a:p>
            <a:pPr algn="ctr"/>
            <a:r>
              <a:rPr lang="fr-FR" dirty="0" err="1">
                <a:latin typeface="Calibri" panose="020F0502020204030204" pitchFamily="34" charset="0"/>
              </a:rPr>
              <a:t>crop</a:t>
            </a:r>
            <a:r>
              <a:rPr lang="fr-FR" dirty="0">
                <a:latin typeface="Calibri" panose="020F0502020204030204" pitchFamily="34" charset="0"/>
              </a:rPr>
              <a:t> model</a:t>
            </a:r>
          </a:p>
          <a:p>
            <a:pPr algn="ctr"/>
            <a:endParaRPr lang="fr-FR" sz="1000" dirty="0">
              <a:latin typeface="Calibri" panose="020F0502020204030204" pitchFamily="34" charset="0"/>
            </a:endParaRPr>
          </a:p>
          <a:p>
            <a:pPr algn="ctr"/>
            <a:r>
              <a:rPr lang="fr-FR" b="1" dirty="0">
                <a:latin typeface="Calibri" panose="020F0502020204030204" pitchFamily="34" charset="0"/>
              </a:rPr>
              <a:t>EPIC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93232" y="1121807"/>
            <a:ext cx="1447361" cy="1584176"/>
          </a:xfrm>
          <a:prstGeom prst="rect">
            <a:avLst/>
          </a:prstGeom>
          <a:ln w="127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alibri" panose="020F0502020204030204" pitchFamily="34" charset="0"/>
              </a:rPr>
              <a:t>GLOBIOM</a:t>
            </a:r>
          </a:p>
        </p:txBody>
      </p:sp>
      <p:sp>
        <p:nvSpPr>
          <p:cNvPr id="13" name="ZoneTexte 7"/>
          <p:cNvSpPr txBox="1"/>
          <p:nvPr/>
        </p:nvSpPr>
        <p:spPr>
          <a:xfrm>
            <a:off x="1716667" y="669680"/>
            <a:ext cx="91069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alibri" panose="020F0502020204030204" pitchFamily="34" charset="0"/>
              </a:rPr>
              <a:t>Climate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14" name="ZoneTexte 8"/>
          <p:cNvSpPr txBox="1"/>
          <p:nvPr/>
        </p:nvSpPr>
        <p:spPr>
          <a:xfrm>
            <a:off x="7411073" y="641687"/>
            <a:ext cx="121167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Simulation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15" name="ZoneTexte 9"/>
          <p:cNvSpPr txBox="1"/>
          <p:nvPr/>
        </p:nvSpPr>
        <p:spPr>
          <a:xfrm>
            <a:off x="4460171" y="641687"/>
            <a:ext cx="125649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alibri" panose="020F0502020204030204" pitchFamily="34" charset="0"/>
              </a:rPr>
              <a:t>Biophysical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16" name="Flèche droite 10"/>
          <p:cNvSpPr/>
          <p:nvPr/>
        </p:nvSpPr>
        <p:spPr>
          <a:xfrm>
            <a:off x="6031301" y="1190975"/>
            <a:ext cx="1152128" cy="1445840"/>
          </a:xfrm>
          <a:prstGeom prst="rightArrow">
            <a:avLst/>
          </a:prstGeom>
          <a:ln w="127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24000" rIns="0" rtlCol="0" anchor="ctr"/>
          <a:lstStyle/>
          <a:p>
            <a:r>
              <a:rPr lang="el-GR" sz="1400" dirty="0">
                <a:latin typeface="Calibri" panose="020F0502020204030204" pitchFamily="34" charset="0"/>
              </a:rPr>
              <a:t>Δ</a:t>
            </a:r>
            <a:r>
              <a:rPr lang="fr-FR" sz="1400" dirty="0" err="1">
                <a:latin typeface="Calibri" panose="020F0502020204030204" pitchFamily="34" charset="0"/>
              </a:rPr>
              <a:t>Yield</a:t>
            </a:r>
            <a:endParaRPr lang="fr-FR" sz="1400" dirty="0">
              <a:latin typeface="Calibri" panose="020F0502020204030204" pitchFamily="34" charset="0"/>
            </a:endParaRPr>
          </a:p>
        </p:txBody>
      </p:sp>
      <p:sp>
        <p:nvSpPr>
          <p:cNvPr id="17" name="Flèche droite 11"/>
          <p:cNvSpPr/>
          <p:nvPr/>
        </p:nvSpPr>
        <p:spPr>
          <a:xfrm>
            <a:off x="210145" y="1190975"/>
            <a:ext cx="1152128" cy="1445840"/>
          </a:xfrm>
          <a:prstGeom prst="rightArrow">
            <a:avLst/>
          </a:prstGeom>
          <a:ln w="127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24000" rIns="0" rtlCol="0" anchor="ctr"/>
          <a:lstStyle/>
          <a:p>
            <a:r>
              <a:rPr lang="fr-FR" sz="1400" dirty="0" err="1">
                <a:latin typeface="Calibri" panose="020F0502020204030204" pitchFamily="34" charset="0"/>
              </a:rPr>
              <a:t>RCPs</a:t>
            </a:r>
            <a:endParaRPr lang="fr-FR" sz="1400" baseline="-25000" dirty="0"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194998" y="1076549"/>
            <a:ext cx="1447361" cy="1584176"/>
          </a:xfrm>
          <a:prstGeom prst="rect">
            <a:avLst/>
          </a:prstGeom>
          <a:ln w="127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alibri" panose="020F0502020204030204" pitchFamily="34" charset="0"/>
              </a:rPr>
              <a:t>3 </a:t>
            </a:r>
            <a:r>
              <a:rPr lang="fr-FR" dirty="0" err="1" smtClean="0">
                <a:latin typeface="Calibri" panose="020F0502020204030204" pitchFamily="34" charset="0"/>
              </a:rPr>
              <a:t>SSPs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19" name="ZoneTexte 7"/>
          <p:cNvSpPr txBox="1"/>
          <p:nvPr/>
        </p:nvSpPr>
        <p:spPr>
          <a:xfrm>
            <a:off x="10076717" y="641687"/>
            <a:ext cx="1683923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latin typeface="Calibri" panose="020F0502020204030204" pitchFamily="34" charset="0"/>
              </a:rPr>
              <a:t>Socio-economic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20" name="Flèche droite 11"/>
          <p:cNvSpPr/>
          <p:nvPr/>
        </p:nvSpPr>
        <p:spPr>
          <a:xfrm flipH="1">
            <a:off x="8908145" y="1190975"/>
            <a:ext cx="1090336" cy="1445840"/>
          </a:xfrm>
          <a:prstGeom prst="rightArrow">
            <a:avLst/>
          </a:prstGeom>
          <a:ln w="127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" rIns="0" rtlCol="0" anchor="ctr" anchorCtr="0"/>
          <a:lstStyle/>
          <a:p>
            <a:r>
              <a:rPr lang="el-GR" sz="1400" dirty="0" smtClean="0">
                <a:latin typeface="Calibri" panose="020F0502020204030204" pitchFamily="34" charset="0"/>
              </a:rPr>
              <a:t>Δ</a:t>
            </a:r>
            <a:r>
              <a:rPr lang="en-US" sz="1400" dirty="0" smtClean="0">
                <a:latin typeface="Calibri" panose="020F0502020204030204" pitchFamily="34" charset="0"/>
              </a:rPr>
              <a:t>GDP</a:t>
            </a:r>
            <a:endParaRPr lang="fr-FR" sz="1400" dirty="0" smtClean="0">
              <a:latin typeface="Calibri" panose="020F0502020204030204" pitchFamily="34" charset="0"/>
            </a:endParaRPr>
          </a:p>
          <a:p>
            <a:r>
              <a:rPr lang="el-GR" sz="1400" dirty="0" smtClean="0">
                <a:latin typeface="Calibri" panose="020F0502020204030204" pitchFamily="34" charset="0"/>
              </a:rPr>
              <a:t>Δ</a:t>
            </a:r>
            <a:r>
              <a:rPr lang="en-US" sz="1400" dirty="0" smtClean="0">
                <a:latin typeface="Calibri" panose="020F0502020204030204" pitchFamily="34" charset="0"/>
              </a:rPr>
              <a:t>pop.</a:t>
            </a:r>
          </a:p>
          <a:p>
            <a:r>
              <a:rPr lang="el-GR" sz="1400" dirty="0" smtClean="0">
                <a:latin typeface="Calibri" panose="020F0502020204030204" pitchFamily="34" charset="0"/>
              </a:rPr>
              <a:t>Δ</a:t>
            </a:r>
            <a:r>
              <a:rPr lang="en-US" sz="1400" dirty="0" smtClean="0">
                <a:latin typeface="Calibri" panose="020F0502020204030204" pitchFamily="34" charset="0"/>
              </a:rPr>
              <a:t>t</a:t>
            </a:r>
            <a:r>
              <a:rPr lang="en-US" sz="1400" dirty="0" smtClean="0">
                <a:latin typeface="Calibri" panose="020F0502020204030204" pitchFamily="34" charset="0"/>
              </a:rPr>
              <a:t>ech </a:t>
            </a:r>
            <a:r>
              <a:rPr lang="en-US" sz="1400" dirty="0" err="1" smtClean="0">
                <a:latin typeface="Calibri" panose="020F0502020204030204" pitchFamily="34" charset="0"/>
              </a:rPr>
              <a:t>ch.</a:t>
            </a:r>
            <a:endParaRPr lang="fr-FR" sz="1400" dirty="0"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93232" y="4605245"/>
            <a:ext cx="1447361" cy="1584176"/>
          </a:xfrm>
          <a:prstGeom prst="rect">
            <a:avLst/>
          </a:prstGeom>
          <a:ln w="127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22" name="ZoneTexte 8"/>
          <p:cNvSpPr txBox="1"/>
          <p:nvPr/>
        </p:nvSpPr>
        <p:spPr>
          <a:xfrm>
            <a:off x="7593559" y="4125125"/>
            <a:ext cx="84670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Impact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23" name="Flèche droite 10"/>
          <p:cNvSpPr/>
          <p:nvPr/>
        </p:nvSpPr>
        <p:spPr>
          <a:xfrm rot="5400000">
            <a:off x="7454726" y="2708757"/>
            <a:ext cx="1152128" cy="1445840"/>
          </a:xfrm>
          <a:prstGeom prst="rightArrow">
            <a:avLst/>
          </a:prstGeom>
          <a:ln w="127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24000" rIns="0" rtlCol="0" anchor="ctr"/>
          <a:lstStyle/>
          <a:p>
            <a:endParaRPr lang="fr-F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81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VAN-DIJK Michiel</dc:creator>
  <cp:lastModifiedBy>VAN-DIJK Michiel</cp:lastModifiedBy>
  <cp:revision>2</cp:revision>
  <dcterms:created xsi:type="dcterms:W3CDTF">2017-10-30T14:25:12Z</dcterms:created>
  <dcterms:modified xsi:type="dcterms:W3CDTF">2017-10-30T14:30:09Z</dcterms:modified>
</cp:coreProperties>
</file>