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2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7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6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6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aquawatersystems.co.uk/images/interface/banner-wat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212" b="36601"/>
          <a:stretch/>
        </p:blipFill>
        <p:spPr bwMode="auto">
          <a:xfrm>
            <a:off x="1195855" y="5414787"/>
            <a:ext cx="6897168" cy="144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70"/>
          <a:stretch/>
        </p:blipFill>
        <p:spPr bwMode="auto">
          <a:xfrm>
            <a:off x="730389" y="5282748"/>
            <a:ext cx="7434643" cy="17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5" b="24803"/>
          <a:stretch/>
        </p:blipFill>
        <p:spPr bwMode="auto">
          <a:xfrm>
            <a:off x="719484" y="3715205"/>
            <a:ext cx="7434643" cy="156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2" b="47392"/>
          <a:stretch/>
        </p:blipFill>
        <p:spPr bwMode="auto">
          <a:xfrm>
            <a:off x="749202" y="2000551"/>
            <a:ext cx="7434643" cy="169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04"/>
          <a:stretch/>
        </p:blipFill>
        <p:spPr bwMode="auto">
          <a:xfrm>
            <a:off x="738401" y="9026"/>
            <a:ext cx="7434643" cy="137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5" b="70148"/>
          <a:stretch/>
        </p:blipFill>
        <p:spPr bwMode="auto">
          <a:xfrm>
            <a:off x="742202" y="1293751"/>
            <a:ext cx="7434643" cy="79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14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VAN-DIJK Michiel</dc:creator>
  <cp:lastModifiedBy>VAN-DIJK Michiel</cp:lastModifiedBy>
  <cp:revision>1</cp:revision>
  <dcterms:created xsi:type="dcterms:W3CDTF">2018-04-27T14:51:43Z</dcterms:created>
  <dcterms:modified xsi:type="dcterms:W3CDTF">2018-04-27T14:53:16Z</dcterms:modified>
</cp:coreProperties>
</file>